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0"/>
  </p:notesMasterIdLst>
  <p:sldIdLst>
    <p:sldId id="294" r:id="rId5"/>
    <p:sldId id="260" r:id="rId6"/>
    <p:sldId id="261" r:id="rId7"/>
    <p:sldId id="284" r:id="rId8"/>
    <p:sldId id="262" r:id="rId9"/>
    <p:sldId id="285" r:id="rId10"/>
    <p:sldId id="288" r:id="rId11"/>
    <p:sldId id="287" r:id="rId12"/>
    <p:sldId id="289" r:id="rId13"/>
    <p:sldId id="286" r:id="rId14"/>
    <p:sldId id="276" r:id="rId15"/>
    <p:sldId id="297" r:id="rId16"/>
    <p:sldId id="293" r:id="rId17"/>
    <p:sldId id="295" r:id="rId18"/>
    <p:sldId id="296"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02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thy Morgan" initials="KM" lastIdx="15" clrIdx="0">
    <p:extLst>
      <p:ext uri="{19B8F6BF-5375-455C-9EA6-DF929625EA0E}">
        <p15:presenceInfo xmlns:p15="http://schemas.microsoft.com/office/powerpoint/2012/main" userId="S::kmorgan@firstinspires.org::19752d8f-270a-426b-91ad-1bf5c79275bc" providerId="AD"/>
      </p:ext>
    </p:extLst>
  </p:cmAuthor>
  <p:cmAuthor id="2" name="Tammy Pankey" initials="TP" lastIdx="14" clrIdx="1">
    <p:extLst>
      <p:ext uri="{19B8F6BF-5375-455C-9EA6-DF929625EA0E}">
        <p15:presenceInfo xmlns:p15="http://schemas.microsoft.com/office/powerpoint/2012/main" userId="S::tpankey@firstinspires.org::89b84b47-0384-4d66-b56e-dc00ebdb68cf" providerId="AD"/>
      </p:ext>
    </p:extLst>
  </p:cmAuthor>
  <p:cmAuthor id="3" name="Marian Murphy" initials="MM" lastIdx="1" clrIdx="2">
    <p:extLst>
      <p:ext uri="{19B8F6BF-5375-455C-9EA6-DF929625EA0E}">
        <p15:presenceInfo xmlns:p15="http://schemas.microsoft.com/office/powerpoint/2012/main" userId="S::mmurphy@firstinspires.org::6ddc4b1b-6521-474c-a22d-2c363c1d366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A651"/>
    <a:srgbClr val="4472C4"/>
    <a:srgbClr val="FF781D"/>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6C923A-BA31-4821-B0FE-7EA7300221EA}" v="7" dt="2021-07-14T23:16:34.1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885" autoAdjust="0"/>
  </p:normalViewPr>
  <p:slideViewPr>
    <p:cSldViewPr snapToGrid="0">
      <p:cViewPr varScale="1">
        <p:scale>
          <a:sx n="70" d="100"/>
          <a:sy n="70" d="100"/>
        </p:scale>
        <p:origin x="1092" y="78"/>
      </p:cViewPr>
      <p:guideLst>
        <p:guide orient="horz" pos="2160"/>
        <p:guide pos="30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thy Morgan" userId="19752d8f-270a-426b-91ad-1bf5c79275bc" providerId="ADAL" clId="{AA6C923A-BA31-4821-B0FE-7EA7300221EA}"/>
    <pc:docChg chg="custSel addSld delSld modSld">
      <pc:chgData name="Kathy Morgan" userId="19752d8f-270a-426b-91ad-1bf5c79275bc" providerId="ADAL" clId="{AA6C923A-BA31-4821-B0FE-7EA7300221EA}" dt="2021-07-14T23:16:52.678" v="30"/>
      <pc:docMkLst>
        <pc:docMk/>
      </pc:docMkLst>
      <pc:sldChg chg="del">
        <pc:chgData name="Kathy Morgan" userId="19752d8f-270a-426b-91ad-1bf5c79275bc" providerId="ADAL" clId="{AA6C923A-BA31-4821-B0FE-7EA7300221EA}" dt="2021-07-14T23:16:03.148" v="26" actId="47"/>
        <pc:sldMkLst>
          <pc:docMk/>
          <pc:sldMk cId="3198983479" sldId="282"/>
        </pc:sldMkLst>
      </pc:sldChg>
      <pc:sldChg chg="addSp delSp modSp mod">
        <pc:chgData name="Kathy Morgan" userId="19752d8f-270a-426b-91ad-1bf5c79275bc" providerId="ADAL" clId="{AA6C923A-BA31-4821-B0FE-7EA7300221EA}" dt="2021-07-14T23:14:15.168" v="18" actId="1038"/>
        <pc:sldMkLst>
          <pc:docMk/>
          <pc:sldMk cId="2368298040" sldId="294"/>
        </pc:sldMkLst>
        <pc:picChg chg="add mod modCrop">
          <ac:chgData name="Kathy Morgan" userId="19752d8f-270a-426b-91ad-1bf5c79275bc" providerId="ADAL" clId="{AA6C923A-BA31-4821-B0FE-7EA7300221EA}" dt="2021-07-14T23:14:15.168" v="18" actId="1038"/>
          <ac:picMkLst>
            <pc:docMk/>
            <pc:sldMk cId="2368298040" sldId="294"/>
            <ac:picMk id="4" creationId="{B4553BF0-4E49-4949-82F5-82BCDDFEB218}"/>
          </ac:picMkLst>
        </pc:picChg>
        <pc:picChg chg="del">
          <ac:chgData name="Kathy Morgan" userId="19752d8f-270a-426b-91ad-1bf5c79275bc" providerId="ADAL" clId="{AA6C923A-BA31-4821-B0FE-7EA7300221EA}" dt="2021-07-14T23:11:24.959" v="0" actId="478"/>
          <ac:picMkLst>
            <pc:docMk/>
            <pc:sldMk cId="2368298040" sldId="294"/>
            <ac:picMk id="20" creationId="{7CE81DEB-BD03-440D-BD94-058BD6869C1B}"/>
          </ac:picMkLst>
        </pc:picChg>
      </pc:sldChg>
      <pc:sldChg chg="add modNotesTx">
        <pc:chgData name="Kathy Morgan" userId="19752d8f-270a-426b-91ad-1bf5c79275bc" providerId="ADAL" clId="{AA6C923A-BA31-4821-B0FE-7EA7300221EA}" dt="2021-07-14T23:16:00.947" v="25"/>
        <pc:sldMkLst>
          <pc:docMk/>
          <pc:sldMk cId="59504341" sldId="295"/>
        </pc:sldMkLst>
      </pc:sldChg>
      <pc:sldChg chg="add">
        <pc:chgData name="Kathy Morgan" userId="19752d8f-270a-426b-91ad-1bf5c79275bc" providerId="ADAL" clId="{AA6C923A-BA31-4821-B0FE-7EA7300221EA}" dt="2021-07-14T23:15:50.146" v="24"/>
        <pc:sldMkLst>
          <pc:docMk/>
          <pc:sldMk cId="1315754796" sldId="296"/>
        </pc:sldMkLst>
      </pc:sldChg>
      <pc:sldChg chg="addSp delSp modSp add mod modNotesTx">
        <pc:chgData name="Kathy Morgan" userId="19752d8f-270a-426b-91ad-1bf5c79275bc" providerId="ADAL" clId="{AA6C923A-BA31-4821-B0FE-7EA7300221EA}" dt="2021-07-14T23:16:52.678" v="30"/>
        <pc:sldMkLst>
          <pc:docMk/>
          <pc:sldMk cId="1247127318" sldId="297"/>
        </pc:sldMkLst>
        <pc:spChg chg="add del mod">
          <ac:chgData name="Kathy Morgan" userId="19752d8f-270a-426b-91ad-1bf5c79275bc" providerId="ADAL" clId="{AA6C923A-BA31-4821-B0FE-7EA7300221EA}" dt="2021-07-14T23:15:20.851" v="22" actId="478"/>
          <ac:spMkLst>
            <pc:docMk/>
            <pc:sldMk cId="1247127318" sldId="297"/>
            <ac:spMk id="4" creationId="{4C880A31-0610-4902-8736-2A8709D567AB}"/>
          </ac:spMkLst>
        </pc:spChg>
        <pc:spChg chg="del">
          <ac:chgData name="Kathy Morgan" userId="19752d8f-270a-426b-91ad-1bf5c79275bc" providerId="ADAL" clId="{AA6C923A-BA31-4821-B0FE-7EA7300221EA}" dt="2021-07-14T23:15:18.739" v="21" actId="478"/>
          <ac:spMkLst>
            <pc:docMk/>
            <pc:sldMk cId="1247127318" sldId="297"/>
            <ac:spMk id="6" creationId="{6F3D4E1C-EE49-4815-BFD0-AD7C482530E1}"/>
          </ac:spMkLst>
        </pc:spChg>
        <pc:spChg chg="del">
          <ac:chgData name="Kathy Morgan" userId="19752d8f-270a-426b-91ad-1bf5c79275bc" providerId="ADAL" clId="{AA6C923A-BA31-4821-B0FE-7EA7300221EA}" dt="2021-07-14T23:15:22.287" v="23" actId="478"/>
          <ac:spMkLst>
            <pc:docMk/>
            <pc:sldMk cId="1247127318" sldId="297"/>
            <ac:spMk id="7" creationId="{861CE579-F4A0-4BB2-9A37-8424F8E27A3E}"/>
          </ac:spMkLst>
        </pc:spChg>
        <pc:spChg chg="add mod">
          <ac:chgData name="Kathy Morgan" userId="19752d8f-270a-426b-91ad-1bf5c79275bc" providerId="ADAL" clId="{AA6C923A-BA31-4821-B0FE-7EA7300221EA}" dt="2021-07-14T23:16:34.105" v="27"/>
          <ac:spMkLst>
            <pc:docMk/>
            <pc:sldMk cId="1247127318" sldId="297"/>
            <ac:spMk id="11" creationId="{CC0FB495-87FD-4A87-BCEB-EF69C85F6675}"/>
          </ac:spMkLst>
        </pc:spChg>
        <pc:spChg chg="add mod">
          <ac:chgData name="Kathy Morgan" userId="19752d8f-270a-426b-91ad-1bf5c79275bc" providerId="ADAL" clId="{AA6C923A-BA31-4821-B0FE-7EA7300221EA}" dt="2021-07-14T23:16:41.443" v="29" actId="208"/>
          <ac:spMkLst>
            <pc:docMk/>
            <pc:sldMk cId="1247127318" sldId="297"/>
            <ac:spMk id="12" creationId="{28D49842-3E53-4E3B-9BB6-B2920BF96AEC}"/>
          </ac:spMkLst>
        </pc:spChg>
        <pc:spChg chg="add mod">
          <ac:chgData name="Kathy Morgan" userId="19752d8f-270a-426b-91ad-1bf5c79275bc" providerId="ADAL" clId="{AA6C923A-BA31-4821-B0FE-7EA7300221EA}" dt="2021-07-14T23:16:34.105" v="27"/>
          <ac:spMkLst>
            <pc:docMk/>
            <pc:sldMk cId="1247127318" sldId="297"/>
            <ac:spMk id="13" creationId="{E75017BA-4960-4245-BF2B-ABAB1DA69D5D}"/>
          </ac:spMkLst>
        </pc:spChg>
        <pc:picChg chg="del">
          <ac:chgData name="Kathy Morgan" userId="19752d8f-270a-426b-91ad-1bf5c79275bc" providerId="ADAL" clId="{AA6C923A-BA31-4821-B0FE-7EA7300221EA}" dt="2021-07-14T23:15:17.035" v="20" actId="478"/>
          <ac:picMkLst>
            <pc:docMk/>
            <pc:sldMk cId="1247127318" sldId="297"/>
            <ac:picMk id="9" creationId="{E5A2D8D2-E902-4A2B-87EF-1C6D09AA3081}"/>
          </ac:picMkLst>
        </pc:picChg>
        <pc:picChg chg="add mod">
          <ac:chgData name="Kathy Morgan" userId="19752d8f-270a-426b-91ad-1bf5c79275bc" providerId="ADAL" clId="{AA6C923A-BA31-4821-B0FE-7EA7300221EA}" dt="2021-07-14T23:16:34.105" v="27"/>
          <ac:picMkLst>
            <pc:docMk/>
            <pc:sldMk cId="1247127318" sldId="297"/>
            <ac:picMk id="14" creationId="{EE811AAD-791B-4FC2-8116-FF7E80DEB97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13F5F3-06B3-EE47-BF43-708E2593BF64}" type="datetimeFigureOut">
              <a:rPr lang="en-US" smtClean="0"/>
              <a:t>7/14/2021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7B8CF6-C2C2-924C-96EF-0C0C9E05FEB2}" type="slidenum">
              <a:rPr lang="en-US" smtClean="0"/>
              <a:t>‹#›</a:t>
            </a:fld>
            <a:endParaRPr lang="en-US"/>
          </a:p>
        </p:txBody>
      </p:sp>
    </p:spTree>
    <p:extLst>
      <p:ext uri="{BB962C8B-B14F-4D97-AF65-F5344CB8AC3E}">
        <p14:creationId xmlns:p14="http://schemas.microsoft.com/office/powerpoint/2010/main" val="294501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47B8CF6-C2C2-924C-96EF-0C0C9E05FE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41879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1" i="0" u="none" strike="noStrike" baseline="0" dirty="0">
                <a:solidFill>
                  <a:srgbClr val="259547"/>
                </a:solidFill>
                <a:latin typeface="Arial-BoldMT"/>
              </a:rPr>
              <a:t>Tasks </a:t>
            </a:r>
            <a:r>
              <a:rPr lang="en-US" sz="1200" b="0" i="1" u="none" strike="noStrike" baseline="0" dirty="0">
                <a:solidFill>
                  <a:srgbClr val="259547"/>
                </a:solidFill>
                <a:latin typeface="Arial-ItalicMT"/>
              </a:rPr>
              <a:t>(20 minutes)</a:t>
            </a:r>
          </a:p>
          <a:p>
            <a:pPr marL="285750" indent="-285750" algn="l">
              <a:buFont typeface="Arial" panose="020B0604020202020204" pitchFamily="34" charset="0"/>
              <a:buChar char="•"/>
            </a:pPr>
            <a:r>
              <a:rPr lang="en-US" sz="1200" b="0" i="0" u="none" strike="noStrike" baseline="0" dirty="0">
                <a:solidFill>
                  <a:srgbClr val="000000"/>
                </a:solidFill>
                <a:latin typeface="ArialMT"/>
              </a:rPr>
              <a:t>Start the </a:t>
            </a:r>
            <a:r>
              <a:rPr lang="en-US" sz="1200" b="0" i="0" u="none" strike="noStrike" baseline="0" dirty="0" err="1">
                <a:solidFill>
                  <a:srgbClr val="000000"/>
                </a:solidFill>
                <a:latin typeface="ArialMT"/>
              </a:rPr>
              <a:t>WeDo</a:t>
            </a:r>
            <a:r>
              <a:rPr lang="en-US" sz="1200" b="0" i="0" u="none" strike="noStrike" baseline="0" dirty="0">
                <a:solidFill>
                  <a:srgbClr val="000000"/>
                </a:solidFill>
                <a:latin typeface="ArialMT"/>
              </a:rPr>
              <a:t> 2.0 app.</a:t>
            </a:r>
          </a:p>
          <a:p>
            <a:pPr marL="285750" indent="-285750" algn="l">
              <a:buFont typeface="Arial" panose="020B0604020202020204" pitchFamily="34" charset="0"/>
              <a:buChar char="•"/>
            </a:pPr>
            <a:r>
              <a:rPr lang="en-US" sz="1200" b="0" i="0" u="none" strike="noStrike" baseline="0" dirty="0">
                <a:solidFill>
                  <a:srgbClr val="000000"/>
                </a:solidFill>
                <a:latin typeface="ArialMT"/>
              </a:rPr>
              <a:t>Can you code the sorting center to have a safety flashing light when sorting? Think of how to create a program.</a:t>
            </a:r>
          </a:p>
          <a:p>
            <a:pPr marL="285750" indent="-285750" algn="l">
              <a:buFont typeface="Arial" panose="020B0604020202020204" pitchFamily="34" charset="0"/>
              <a:buChar char="•"/>
            </a:pPr>
            <a:r>
              <a:rPr lang="en-US" sz="1200" b="0" i="0" u="none" strike="noStrike" baseline="0" dirty="0">
                <a:solidFill>
                  <a:srgbClr val="000000"/>
                </a:solidFill>
                <a:latin typeface="ArialMT"/>
              </a:rPr>
              <a:t>Try out your program!</a:t>
            </a:r>
          </a:p>
          <a:p>
            <a:pPr algn="l"/>
            <a:endParaRPr lang="en-US" sz="1200" b="1" i="0" u="none" strike="noStrike" baseline="0" dirty="0">
              <a:solidFill>
                <a:srgbClr val="259547"/>
              </a:solidFill>
              <a:latin typeface="Arial-BoldMT"/>
            </a:endParaRPr>
          </a:p>
          <a:p>
            <a:pPr algn="l"/>
            <a:r>
              <a:rPr lang="en-US" sz="1200" b="1" i="0" u="none" strike="noStrike" baseline="0" dirty="0">
                <a:solidFill>
                  <a:srgbClr val="259547"/>
                </a:solidFill>
                <a:latin typeface="Arial-BoldMT"/>
              </a:rPr>
              <a:t>Challenge</a:t>
            </a:r>
          </a:p>
          <a:p>
            <a:pPr marL="285750" indent="-285750" algn="l">
              <a:buFont typeface="Arial" panose="020B0604020202020204" pitchFamily="34" charset="0"/>
              <a:buChar char="•"/>
            </a:pPr>
            <a:r>
              <a:rPr lang="en-US" sz="1200" b="0" i="0" u="none" strike="noStrike" baseline="0" dirty="0">
                <a:solidFill>
                  <a:srgbClr val="000000"/>
                </a:solidFill>
                <a:latin typeface="ArialMT"/>
              </a:rPr>
              <a:t>Can you add a different sensor that makes the sorting center safer?</a:t>
            </a:r>
          </a:p>
          <a:p>
            <a:pPr marL="285750" indent="-285750" algn="l">
              <a:buFont typeface="Arial" panose="020B0604020202020204" pitchFamily="34" charset="0"/>
              <a:buChar char="•"/>
            </a:pPr>
            <a:r>
              <a:rPr lang="en-US" sz="1200" b="0" i="0" u="none" strike="noStrike" baseline="0" dirty="0">
                <a:solidFill>
                  <a:srgbClr val="000000"/>
                </a:solidFill>
                <a:latin typeface="ArialMT"/>
              </a:rPr>
              <a:t>Change the sorting center. Play your new program.</a:t>
            </a:r>
            <a:endParaRPr lang="en-US" dirty="0"/>
          </a:p>
        </p:txBody>
      </p:sp>
      <p:sp>
        <p:nvSpPr>
          <p:cNvPr id="4" name="Slide Number Placeholder 3"/>
          <p:cNvSpPr>
            <a:spLocks noGrp="1"/>
          </p:cNvSpPr>
          <p:nvPr>
            <p:ph type="sldNum" sz="quarter" idx="5"/>
          </p:nvPr>
        </p:nvSpPr>
        <p:spPr/>
        <p:txBody>
          <a:bodyPr/>
          <a:lstStyle/>
          <a:p>
            <a:fld id="{447B8CF6-C2C2-924C-96EF-0C0C9E05FEB2}" type="slidenum">
              <a:rPr lang="en-US" smtClean="0"/>
              <a:t>10</a:t>
            </a:fld>
            <a:endParaRPr lang="en-US"/>
          </a:p>
        </p:txBody>
      </p:sp>
    </p:spTree>
    <p:extLst>
      <p:ext uri="{BB962C8B-B14F-4D97-AF65-F5344CB8AC3E}">
        <p14:creationId xmlns:p14="http://schemas.microsoft.com/office/powerpoint/2010/main" val="732026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1" i="0" u="none" strike="noStrike" baseline="0" dirty="0">
                <a:solidFill>
                  <a:srgbClr val="00963E"/>
                </a:solidFill>
                <a:latin typeface="Arial-BoldMT"/>
              </a:rPr>
              <a:t>Share </a:t>
            </a:r>
            <a:r>
              <a:rPr lang="en-US" sz="1800" b="0" i="1" u="none" strike="noStrike" baseline="0" dirty="0">
                <a:solidFill>
                  <a:srgbClr val="00963E"/>
                </a:solidFill>
                <a:latin typeface="Arial-ItalicMT"/>
              </a:rPr>
              <a:t>(10 minutes)</a:t>
            </a:r>
          </a:p>
          <a:p>
            <a:pPr algn="l"/>
            <a:r>
              <a:rPr lang="en-US" sz="1800" b="0" i="1" u="none" strike="noStrike" baseline="0" dirty="0">
                <a:solidFill>
                  <a:srgbClr val="000000"/>
                </a:solidFill>
                <a:latin typeface="Arial-ItalicMT"/>
              </a:rPr>
              <a:t>Have the team:</a:t>
            </a:r>
          </a:p>
          <a:p>
            <a:pPr marL="285750" indent="-285750" algn="l">
              <a:buFont typeface="Arial" panose="020B0604020202020204" pitchFamily="34" charset="0"/>
              <a:buChar char="•"/>
            </a:pPr>
            <a:r>
              <a:rPr lang="en-US" sz="1800" b="0" i="0" u="none" strike="noStrike" baseline="0" dirty="0">
                <a:solidFill>
                  <a:srgbClr val="000000"/>
                </a:solidFill>
                <a:latin typeface="ArialMT"/>
              </a:rPr>
              <a:t>Share what they did in the session.</a:t>
            </a:r>
          </a:p>
          <a:p>
            <a:pPr marL="285750" indent="-285750" algn="l">
              <a:buFont typeface="Arial" panose="020B0604020202020204" pitchFamily="34" charset="0"/>
              <a:buChar char="•"/>
            </a:pPr>
            <a:r>
              <a:rPr lang="en-US" sz="1800" b="0" i="0" u="none" strike="noStrike" baseline="0" dirty="0">
                <a:solidFill>
                  <a:srgbClr val="000000"/>
                </a:solidFill>
                <a:latin typeface="ArialMT"/>
              </a:rPr>
              <a:t>Show how they safely transported cargo across water.</a:t>
            </a:r>
          </a:p>
          <a:p>
            <a:pPr marL="285750" indent="-285750" algn="l">
              <a:buFont typeface="Arial" panose="020B0604020202020204" pitchFamily="34" charset="0"/>
              <a:buChar char="•"/>
            </a:pPr>
            <a:r>
              <a:rPr lang="en-US" sz="1800" b="0" i="0" u="none" strike="noStrike" baseline="0" dirty="0">
                <a:solidFill>
                  <a:srgbClr val="000000"/>
                </a:solidFill>
                <a:latin typeface="ArialMT"/>
              </a:rPr>
              <a:t>Point out safety features present on the mat and sorting center.</a:t>
            </a:r>
          </a:p>
          <a:p>
            <a:pPr marL="285750" indent="-285750" algn="l">
              <a:buFont typeface="Arial" panose="020B0604020202020204" pitchFamily="34" charset="0"/>
              <a:buChar char="•"/>
            </a:pPr>
            <a:r>
              <a:rPr lang="en-US" sz="1800" b="0" i="0" u="none" strike="noStrike" baseline="0" dirty="0">
                <a:solidFill>
                  <a:srgbClr val="000000"/>
                </a:solidFill>
                <a:latin typeface="ArialMT"/>
              </a:rPr>
              <a:t>Explain how they coded a safety light.</a:t>
            </a:r>
            <a:endParaRPr lang="en-US" dirty="0"/>
          </a:p>
        </p:txBody>
      </p:sp>
      <p:sp>
        <p:nvSpPr>
          <p:cNvPr id="4" name="Slide Number Placeholder 3"/>
          <p:cNvSpPr>
            <a:spLocks noGrp="1"/>
          </p:cNvSpPr>
          <p:nvPr>
            <p:ph type="sldNum" sz="quarter" idx="5"/>
          </p:nvPr>
        </p:nvSpPr>
        <p:spPr/>
        <p:txBody>
          <a:bodyPr/>
          <a:lstStyle/>
          <a:p>
            <a:fld id="{447B8CF6-C2C2-924C-96EF-0C0C9E05FEB2}" type="slidenum">
              <a:rPr lang="en-US" smtClean="0"/>
              <a:t>11</a:t>
            </a:fld>
            <a:endParaRPr lang="en-US"/>
          </a:p>
        </p:txBody>
      </p:sp>
    </p:spTree>
    <p:extLst>
      <p:ext uri="{BB962C8B-B14F-4D97-AF65-F5344CB8AC3E}">
        <p14:creationId xmlns:p14="http://schemas.microsoft.com/office/powerpoint/2010/main" val="788258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Segoe UI" panose="020B0502040204020203" pitchFamily="34" charset="0"/>
              </a:rPr>
              <a:t>Ask the children to reflect on why it is so important to have safety specialists.</a:t>
            </a:r>
            <a:endParaRPr lang="en-US" dirty="0"/>
          </a:p>
        </p:txBody>
      </p:sp>
      <p:sp>
        <p:nvSpPr>
          <p:cNvPr id="4" name="Slide Number Placeholder 3"/>
          <p:cNvSpPr>
            <a:spLocks noGrp="1"/>
          </p:cNvSpPr>
          <p:nvPr>
            <p:ph type="sldNum" sz="quarter" idx="5"/>
          </p:nvPr>
        </p:nvSpPr>
        <p:spPr/>
        <p:txBody>
          <a:bodyPr/>
          <a:lstStyle/>
          <a:p>
            <a:fld id="{447B8CF6-C2C2-924C-96EF-0C0C9E05FEB2}" type="slidenum">
              <a:rPr lang="en-US" smtClean="0"/>
              <a:t>12</a:t>
            </a:fld>
            <a:endParaRPr lang="en-US"/>
          </a:p>
        </p:txBody>
      </p:sp>
    </p:spTree>
    <p:extLst>
      <p:ext uri="{BB962C8B-B14F-4D97-AF65-F5344CB8AC3E}">
        <p14:creationId xmlns:p14="http://schemas.microsoft.com/office/powerpoint/2010/main" val="1796955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Choose a relevant, age-appropriate video for your students.  </a:t>
            </a:r>
          </a:p>
          <a:p>
            <a:r>
              <a:rPr lang="en-US" dirty="0"/>
              <a:t>Here are two examples: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effectLst/>
                <a:latin typeface="Roboto"/>
              </a:rPr>
              <a:t>Sorting and logistics handling systems at Deutsche Post DHL (Germany):  </a:t>
            </a:r>
            <a:r>
              <a:rPr lang="en-US" dirty="0"/>
              <a:t>https://youtu.be/3RGupZWkqwI</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effectLst/>
                <a:latin typeface="Roboto"/>
              </a:rPr>
              <a:t>Behind the scenes at Christmas: Heathrow Worldwide Distribution Centre from </a:t>
            </a:r>
            <a:r>
              <a:rPr lang="en-US" dirty="0"/>
              <a:t>Royal Mail (United Kingdom):  https://youtu.be/DbtYG3J3MTQ</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Since both videos show sorting systems but don’t explicitly discuss safety, you might have your students watch specifically for safety features shown (orange reflective safety vests, emergency stop buttons, warning lights and signs</a:t>
            </a:r>
            <a:r>
              <a:rPr lang="en-US"/>
              <a:t>, etc.).</a:t>
            </a:r>
            <a:endParaRPr lang="en-US" dirty="0"/>
          </a:p>
        </p:txBody>
      </p:sp>
      <p:sp>
        <p:nvSpPr>
          <p:cNvPr id="4" name="Slide Number Placeholder 3"/>
          <p:cNvSpPr>
            <a:spLocks noGrp="1"/>
          </p:cNvSpPr>
          <p:nvPr>
            <p:ph type="sldNum" sz="quarter" idx="5"/>
          </p:nvPr>
        </p:nvSpPr>
        <p:spPr/>
        <p:txBody>
          <a:bodyPr/>
          <a:lstStyle/>
          <a:p>
            <a:fld id="{447B8CF6-C2C2-924C-96EF-0C0C9E05FEB2}" type="slidenum">
              <a:rPr lang="en-US" smtClean="0"/>
              <a:t>13</a:t>
            </a:fld>
            <a:endParaRPr lang="en-US"/>
          </a:p>
        </p:txBody>
      </p:sp>
    </p:spTree>
    <p:extLst>
      <p:ext uri="{BB962C8B-B14F-4D97-AF65-F5344CB8AC3E}">
        <p14:creationId xmlns:p14="http://schemas.microsoft.com/office/powerpoint/2010/main" val="3476503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You may wish to play a video or song during clean up time Link on </a:t>
            </a:r>
            <a:r>
              <a:rPr lang="en-US" sz="1200" b="0" i="0" u="none" strike="noStrike" kern="1200" dirty="0" err="1">
                <a:solidFill>
                  <a:schemeClr val="tx1"/>
                </a:solidFill>
                <a:effectLst/>
                <a:latin typeface="+mn-lt"/>
                <a:ea typeface="+mn-ea"/>
                <a:cs typeface="+mn-cs"/>
              </a:rPr>
              <a:t>GoNoodle</a:t>
            </a:r>
            <a:r>
              <a:rPr lang="en-US" sz="1200" b="0" i="0" u="none" strike="noStrike" kern="1200" dirty="0">
                <a:solidFill>
                  <a:schemeClr val="tx1"/>
                </a:solidFill>
                <a:effectLst/>
                <a:latin typeface="+mn-lt"/>
                <a:ea typeface="+mn-ea"/>
                <a:cs typeface="+mn-cs"/>
              </a:rPr>
              <a:t>:  https://family.gonoodle.com/activities/clean-up.  Link on YouTube Kids:  https://www.youtubekids.com/watch?v=ZJFk87ZsHn0 . Link on </a:t>
            </a:r>
            <a:r>
              <a:rPr lang="en-US" sz="1200" b="0" i="0" u="none" strike="noStrike" kern="1200" dirty="0" err="1">
                <a:solidFill>
                  <a:schemeClr val="tx1"/>
                </a:solidFill>
                <a:effectLst/>
                <a:latin typeface="+mn-lt"/>
                <a:ea typeface="+mn-ea"/>
                <a:cs typeface="+mn-cs"/>
              </a:rPr>
              <a:t>Youtube</a:t>
            </a:r>
            <a:r>
              <a:rPr lang="en-US" sz="1200" b="0" i="0" u="none" strike="noStrike" kern="1200" dirty="0">
                <a:solidFill>
                  <a:schemeClr val="tx1"/>
                </a:solidFill>
                <a:effectLst/>
                <a:latin typeface="+mn-lt"/>
                <a:ea typeface="+mn-ea"/>
                <a:cs typeface="+mn-cs"/>
              </a:rPr>
              <a:t>:  https://youtu.be/ZJFk87ZsHn0</a:t>
            </a:r>
            <a:endParaRPr lang="en-US" dirty="0"/>
          </a:p>
          <a:p>
            <a:endParaRPr lang="en-US" sz="1200" b="0" i="0" u="none" strike="noStrike" kern="1200" dirty="0">
              <a:solidFill>
                <a:schemeClr val="tx1"/>
              </a:solidFill>
              <a:effectLst/>
              <a:latin typeface="+mn-lt"/>
              <a:ea typeface="+mn-ea"/>
              <a:cs typeface="+mn-cs"/>
            </a:endParaRPr>
          </a:p>
          <a:p>
            <a:pPr algn="l"/>
            <a:r>
              <a:rPr lang="en-US" sz="1800" b="1" i="0" u="none" strike="noStrike" baseline="0" dirty="0">
                <a:solidFill>
                  <a:srgbClr val="00963E"/>
                </a:solidFill>
                <a:latin typeface="Arial-BoldMT"/>
              </a:rPr>
              <a:t>Cleanup Pointers</a:t>
            </a:r>
          </a:p>
          <a:p>
            <a:pPr algn="l"/>
            <a:r>
              <a:rPr lang="en-US" sz="1800" b="0" i="0" u="none" strike="noStrike" baseline="0" dirty="0">
                <a:solidFill>
                  <a:srgbClr val="00963E"/>
                </a:solidFill>
                <a:latin typeface="ArialMT"/>
              </a:rPr>
              <a:t>• The motorized sorting center should stay assembled, but everything else should be taken apart.</a:t>
            </a:r>
          </a:p>
          <a:p>
            <a:pPr algn="l"/>
            <a:r>
              <a:rPr lang="en-US" sz="1800" b="0" i="0" u="none" strike="noStrike" baseline="0" dirty="0">
                <a:solidFill>
                  <a:srgbClr val="00963E"/>
                </a:solidFill>
                <a:latin typeface="ArialMT"/>
              </a:rPr>
              <a:t>• Check that any pieces used from the LEGO® set are returned to it.</a:t>
            </a:r>
            <a:endParaRPr lang="en-US" sz="1800" dirty="0"/>
          </a:p>
        </p:txBody>
      </p:sp>
      <p:sp>
        <p:nvSpPr>
          <p:cNvPr id="4" name="Slide Number Placeholder 3"/>
          <p:cNvSpPr>
            <a:spLocks noGrp="1"/>
          </p:cNvSpPr>
          <p:nvPr>
            <p:ph type="sldNum" sz="quarter" idx="5"/>
          </p:nvPr>
        </p:nvSpPr>
        <p:spPr/>
        <p:txBody>
          <a:bodyPr/>
          <a:lstStyle/>
          <a:p>
            <a:fld id="{447B8CF6-C2C2-924C-96EF-0C0C9E05FEB2}" type="slidenum">
              <a:rPr lang="en-US" smtClean="0"/>
              <a:t>14</a:t>
            </a:fld>
            <a:endParaRPr lang="en-US"/>
          </a:p>
        </p:txBody>
      </p:sp>
    </p:spTree>
    <p:extLst>
      <p:ext uri="{BB962C8B-B14F-4D97-AF65-F5344CB8AC3E}">
        <p14:creationId xmlns:p14="http://schemas.microsoft.com/office/powerpoint/2010/main" val="3055275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u="none" strike="noStrike" kern="1200" dirty="0">
                <a:solidFill>
                  <a:schemeClr val="tx1"/>
                </a:solidFill>
                <a:effectLst/>
                <a:latin typeface="+mn-lt"/>
                <a:ea typeface="+mn-ea"/>
                <a:cs typeface="+mn-cs"/>
              </a:rPr>
              <a:t>Each session has Guiding Questions that can be shared to frame the session.</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pPr algn="l"/>
            <a:r>
              <a:rPr lang="en-US" sz="1800" b="1" i="0" u="none" strike="noStrike" baseline="0" dirty="0">
                <a:solidFill>
                  <a:srgbClr val="00963E"/>
                </a:solidFill>
                <a:latin typeface="Arial-BoldMT"/>
              </a:rPr>
              <a:t>Session Tips</a:t>
            </a:r>
          </a:p>
          <a:p>
            <a:pPr marL="342900" indent="-342900" algn="l">
              <a:buFont typeface="+mj-lt"/>
              <a:buAutoNum type="arabicPeriod"/>
            </a:pPr>
            <a:r>
              <a:rPr lang="en-US" sz="1800" b="0" i="0" u="none" strike="noStrike" baseline="0" dirty="0">
                <a:solidFill>
                  <a:srgbClr val="000000"/>
                </a:solidFill>
                <a:latin typeface="ArialMT"/>
              </a:rPr>
              <a:t>Give the team the LEGO® prototyping pieces (Bag 4) to create their designs.</a:t>
            </a:r>
          </a:p>
          <a:p>
            <a:pPr marL="342900" indent="-342900" algn="l">
              <a:buFont typeface="+mj-lt"/>
              <a:buAutoNum type="arabicPeriod"/>
            </a:pPr>
            <a:r>
              <a:rPr lang="en-US" sz="1800" b="0" i="0" u="none" strike="noStrike" baseline="0" dirty="0">
                <a:solidFill>
                  <a:srgbClr val="000000"/>
                </a:solidFill>
                <a:latin typeface="ArialMT"/>
              </a:rPr>
              <a:t>Provide specific examples of safety features found in your community. This could include cargo unloading zones and railroad crossing guards.</a:t>
            </a:r>
          </a:p>
          <a:p>
            <a:pPr marL="342900" indent="-342900" algn="l">
              <a:buFont typeface="+mj-lt"/>
              <a:buAutoNum type="arabicPeriod"/>
            </a:pPr>
            <a:r>
              <a:rPr lang="en-US" sz="1800" b="0" i="0" u="none" strike="noStrike" baseline="0" dirty="0">
                <a:latin typeface="ArialMT"/>
              </a:rPr>
              <a:t>The team will apply the coding concept of light blocks learned in Session 3.</a:t>
            </a:r>
          </a:p>
          <a:p>
            <a:pPr marL="342900" indent="-342900" algn="l">
              <a:buFont typeface="+mj-lt"/>
              <a:buAutoNum type="arabicPeriod"/>
            </a:pPr>
            <a:r>
              <a:rPr lang="en-US" sz="1800" b="0" i="0" u="none" strike="noStrike" baseline="0" dirty="0">
                <a:latin typeface="ArialMT"/>
              </a:rPr>
              <a:t>The team can look at the Career Connection page for ideas or research what this job does.</a:t>
            </a:r>
            <a:endParaRPr lang="en-US" dirty="0"/>
          </a:p>
        </p:txBody>
      </p:sp>
      <p:sp>
        <p:nvSpPr>
          <p:cNvPr id="4" name="Slide Number Placeholder 3"/>
          <p:cNvSpPr>
            <a:spLocks noGrp="1"/>
          </p:cNvSpPr>
          <p:nvPr>
            <p:ph type="sldNum" sz="quarter" idx="5"/>
          </p:nvPr>
        </p:nvSpPr>
        <p:spPr/>
        <p:txBody>
          <a:bodyPr/>
          <a:lstStyle/>
          <a:p>
            <a:fld id="{447B8CF6-C2C2-924C-96EF-0C0C9E05FEB2}" type="slidenum">
              <a:rPr lang="en-US" smtClean="0"/>
              <a:t>2</a:t>
            </a:fld>
            <a:endParaRPr lang="en-US"/>
          </a:p>
        </p:txBody>
      </p:sp>
    </p:spTree>
    <p:extLst>
      <p:ext uri="{BB962C8B-B14F-4D97-AF65-F5344CB8AC3E}">
        <p14:creationId xmlns:p14="http://schemas.microsoft.com/office/powerpoint/2010/main" val="3126124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1" i="0" u="none" strike="noStrike" baseline="0" dirty="0">
                <a:solidFill>
                  <a:srgbClr val="00963E"/>
                </a:solidFill>
                <a:latin typeface="Arial-BoldMT"/>
              </a:rPr>
              <a:t>Introduction </a:t>
            </a:r>
            <a:r>
              <a:rPr lang="en-US" sz="1800" b="0" i="1" u="none" strike="noStrike" baseline="0" dirty="0">
                <a:solidFill>
                  <a:srgbClr val="00963E"/>
                </a:solidFill>
                <a:latin typeface="Arial-ItalicMT"/>
              </a:rPr>
              <a:t>(10 minutes)</a:t>
            </a:r>
          </a:p>
          <a:p>
            <a:pPr algn="l"/>
            <a:r>
              <a:rPr lang="en-US" sz="1800" b="1" i="0" u="none" strike="noStrike" baseline="0" dirty="0">
                <a:solidFill>
                  <a:srgbClr val="000000"/>
                </a:solidFill>
                <a:latin typeface="Arial-BoldMT"/>
              </a:rPr>
              <a:t>Have an Impact</a:t>
            </a:r>
          </a:p>
          <a:p>
            <a:pPr marL="285750" indent="-285750" algn="l">
              <a:buFont typeface="Arial" panose="020B0604020202020204" pitchFamily="34" charset="0"/>
              <a:buChar char="•"/>
            </a:pPr>
            <a:r>
              <a:rPr lang="en-US" sz="1800" b="0" i="0" u="none" strike="noStrike" baseline="0" dirty="0">
                <a:latin typeface="ArialMT"/>
              </a:rPr>
              <a:t>Read the definition for </a:t>
            </a:r>
            <a:r>
              <a:rPr lang="en-US" sz="1800" b="1" i="0" u="none" strike="noStrike" baseline="0" dirty="0">
                <a:latin typeface="Arial-BoldMT"/>
              </a:rPr>
              <a:t>impact </a:t>
            </a:r>
            <a:r>
              <a:rPr lang="en-US" sz="1800" b="0" i="0" u="none" strike="noStrike" baseline="0" dirty="0">
                <a:latin typeface="ArialMT"/>
              </a:rPr>
              <a:t>to the team. </a:t>
            </a:r>
            <a:r>
              <a:rPr lang="en-US" sz="1800" b="0" i="1" u="none" strike="noStrike" baseline="0" dirty="0">
                <a:latin typeface="Arial-ItalicMT"/>
              </a:rPr>
              <a:t>(see page 5)</a:t>
            </a:r>
          </a:p>
          <a:p>
            <a:pPr marL="285750" indent="-285750" algn="l">
              <a:buFont typeface="Arial" panose="020B0604020202020204" pitchFamily="34" charset="0"/>
              <a:buChar char="•"/>
            </a:pPr>
            <a:r>
              <a:rPr lang="en-US" sz="1800" b="0" i="0" u="none" strike="noStrike" baseline="0" dirty="0">
                <a:latin typeface="ArialMT"/>
              </a:rPr>
              <a:t>Talk about what </a:t>
            </a:r>
            <a:r>
              <a:rPr lang="en-US" sz="1800" b="1" i="0" u="none" strike="noStrike" baseline="0" dirty="0">
                <a:latin typeface="Arial-BoldMT"/>
              </a:rPr>
              <a:t>impact </a:t>
            </a:r>
            <a:r>
              <a:rPr lang="en-US" sz="1800" b="0" i="0" u="none" strike="noStrike" baseline="0" dirty="0">
                <a:latin typeface="ArialMT"/>
              </a:rPr>
              <a:t>is. Have the team provide examples of this Core Value.</a:t>
            </a:r>
          </a:p>
          <a:p>
            <a:pPr marL="285750" indent="-285750" algn="l">
              <a:buFont typeface="Arial" panose="020B0604020202020204" pitchFamily="34" charset="0"/>
              <a:buChar char="•"/>
            </a:pPr>
            <a:r>
              <a:rPr lang="en-US" sz="1800" b="0" i="0" u="none" strike="noStrike" baseline="0" dirty="0">
                <a:latin typeface="ArialMT"/>
              </a:rPr>
              <a:t>Extension: Have everyone draw a picture of an example of </a:t>
            </a:r>
            <a:r>
              <a:rPr lang="en-US" sz="1800" b="1" i="0" u="none" strike="noStrike" baseline="0" dirty="0">
                <a:latin typeface="Arial-BoldMT"/>
              </a:rPr>
              <a:t>impact </a:t>
            </a:r>
            <a:r>
              <a:rPr lang="en-US" sz="1800" b="0" i="0" u="none" strike="noStrike" baseline="0" dirty="0">
                <a:latin typeface="ArialMT"/>
              </a:rPr>
              <a:t>on the Core Values page in their </a:t>
            </a:r>
            <a:r>
              <a:rPr lang="en-US" sz="1800" b="0" i="1" u="none" strike="noStrike" baseline="0" dirty="0">
                <a:latin typeface="Arial-ItalicMT"/>
              </a:rPr>
              <a:t>Engineering Notebook.</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47B8CF6-C2C2-924C-96EF-0C0C9E05FEB2}" type="slidenum">
              <a:rPr lang="en-US" smtClean="0"/>
              <a:t>3</a:t>
            </a:fld>
            <a:endParaRPr lang="en-US"/>
          </a:p>
        </p:txBody>
      </p:sp>
    </p:spTree>
    <p:extLst>
      <p:ext uri="{BB962C8B-B14F-4D97-AF65-F5344CB8AC3E}">
        <p14:creationId xmlns:p14="http://schemas.microsoft.com/office/powerpoint/2010/main" val="837593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1" i="0" u="none" strike="noStrike" baseline="0" dirty="0">
                <a:solidFill>
                  <a:srgbClr val="259547"/>
                </a:solidFill>
                <a:latin typeface="Arial-BoldMT"/>
              </a:rPr>
              <a:t>Tasks </a:t>
            </a:r>
            <a:r>
              <a:rPr lang="en-US" sz="1800" b="0" i="1" u="none" strike="noStrike" baseline="0" dirty="0">
                <a:solidFill>
                  <a:srgbClr val="259547"/>
                </a:solidFill>
                <a:latin typeface="Arial-ItalicMT"/>
              </a:rPr>
              <a:t>(20 minutes)</a:t>
            </a:r>
          </a:p>
          <a:p>
            <a:pPr marL="285750" indent="-285750" algn="l">
              <a:buFont typeface="Arial" panose="020B0604020202020204" pitchFamily="34" charset="0"/>
              <a:buChar char="•"/>
            </a:pPr>
            <a:r>
              <a:rPr lang="en-US" sz="1800" b="0" i="0" u="none" strike="noStrike" baseline="0" dirty="0">
                <a:solidFill>
                  <a:srgbClr val="000000"/>
                </a:solidFill>
                <a:latin typeface="ArialMT"/>
              </a:rPr>
              <a:t>Start with Ruby and Jacob’s questions while looking at the mat.</a:t>
            </a:r>
          </a:p>
          <a:p>
            <a:pPr marL="285750" indent="-285750" algn="l">
              <a:buFont typeface="Arial" panose="020B0604020202020204" pitchFamily="34" charset="0"/>
              <a:buChar char="•"/>
            </a:pPr>
            <a:r>
              <a:rPr lang="en-US" sz="1800" b="0" i="0" u="none" strike="noStrike" baseline="0" dirty="0">
                <a:solidFill>
                  <a:srgbClr val="000000"/>
                </a:solidFill>
                <a:latin typeface="ArialMT"/>
              </a:rPr>
              <a:t>Design how you would transport cargo by air and water.</a:t>
            </a:r>
          </a:p>
          <a:p>
            <a:pPr marL="285750" indent="-285750" algn="l">
              <a:buFont typeface="Arial" panose="020B0604020202020204" pitchFamily="34" charset="0"/>
              <a:buChar char="•"/>
            </a:pPr>
            <a:r>
              <a:rPr lang="en-US" sz="1800" b="0" i="0" u="none" strike="noStrike" baseline="0" dirty="0">
                <a:solidFill>
                  <a:srgbClr val="000000"/>
                </a:solidFill>
                <a:latin typeface="ArialMT"/>
              </a:rPr>
              <a:t>Show your team your innovative creation!</a:t>
            </a:r>
          </a:p>
          <a:p>
            <a:pPr marL="285750" indent="-285750" algn="l">
              <a:buFont typeface="Arial" panose="020B0604020202020204" pitchFamily="34" charset="0"/>
              <a:buChar char="•"/>
            </a:pPr>
            <a:r>
              <a:rPr lang="en-US" sz="1800" b="0" i="0" u="none" strike="noStrike" baseline="0" dirty="0">
                <a:solidFill>
                  <a:srgbClr val="000000"/>
                </a:solidFill>
                <a:latin typeface="ArialMT"/>
              </a:rPr>
              <a:t>Create your team’s designs using the prototyping pieces.</a:t>
            </a:r>
          </a:p>
          <a:p>
            <a:pPr marL="285750" indent="-285750" algn="l">
              <a:buFont typeface="Arial" panose="020B0604020202020204" pitchFamily="34" charset="0"/>
              <a:buChar char="•"/>
            </a:pPr>
            <a:r>
              <a:rPr lang="en-US" sz="1800" b="0" i="0" u="none" strike="noStrike" baseline="0" dirty="0">
                <a:solidFill>
                  <a:srgbClr val="000000"/>
                </a:solidFill>
                <a:latin typeface="ArialMT"/>
              </a:rPr>
              <a:t>Place your solutions on the mat.</a:t>
            </a:r>
          </a:p>
          <a:p>
            <a:pPr marL="285750" indent="-285750" algn="l">
              <a:buFont typeface="Arial" panose="020B0604020202020204" pitchFamily="34" charset="0"/>
              <a:buChar char="•"/>
            </a:pPr>
            <a:r>
              <a:rPr lang="en-US" sz="1800" b="0" i="0" u="none" strike="noStrike" baseline="0" dirty="0">
                <a:solidFill>
                  <a:srgbClr val="000000"/>
                </a:solidFill>
                <a:latin typeface="ArialMT"/>
              </a:rPr>
              <a:t>Show how they will transport cargo safely from the sorting center to the island and icy area.</a:t>
            </a:r>
            <a:endParaRPr lang="en-US" dirty="0"/>
          </a:p>
        </p:txBody>
      </p:sp>
      <p:sp>
        <p:nvSpPr>
          <p:cNvPr id="4" name="Slide Number Placeholder 3"/>
          <p:cNvSpPr>
            <a:spLocks noGrp="1"/>
          </p:cNvSpPr>
          <p:nvPr>
            <p:ph type="sldNum" sz="quarter" idx="5"/>
          </p:nvPr>
        </p:nvSpPr>
        <p:spPr/>
        <p:txBody>
          <a:bodyPr/>
          <a:lstStyle/>
          <a:p>
            <a:fld id="{447B8CF6-C2C2-924C-96EF-0C0C9E05FEB2}" type="slidenum">
              <a:rPr lang="en-US" smtClean="0"/>
              <a:t>4</a:t>
            </a:fld>
            <a:endParaRPr lang="en-US"/>
          </a:p>
        </p:txBody>
      </p:sp>
    </p:spTree>
    <p:extLst>
      <p:ext uri="{BB962C8B-B14F-4D97-AF65-F5344CB8AC3E}">
        <p14:creationId xmlns:p14="http://schemas.microsoft.com/office/powerpoint/2010/main" val="1994550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1" i="0" u="none" strike="noStrike" baseline="0" dirty="0">
                <a:solidFill>
                  <a:srgbClr val="259547"/>
                </a:solidFill>
                <a:latin typeface="Arial-BoldMT"/>
              </a:rPr>
              <a:t>Tasks </a:t>
            </a:r>
            <a:r>
              <a:rPr lang="en-US" sz="1200" b="0" i="1" u="none" strike="noStrike" baseline="0" dirty="0">
                <a:solidFill>
                  <a:srgbClr val="259547"/>
                </a:solidFill>
                <a:latin typeface="Arial-ItalicMT"/>
              </a:rPr>
              <a:t>(20 minutes)</a:t>
            </a:r>
          </a:p>
          <a:p>
            <a:pPr marL="285750" indent="-285750" algn="l">
              <a:buFont typeface="Arial" panose="020B0604020202020204" pitchFamily="34" charset="0"/>
              <a:buChar char="•"/>
            </a:pPr>
            <a:r>
              <a:rPr lang="en-US" sz="1200" b="0" i="0" u="none" strike="noStrike" baseline="0" dirty="0">
                <a:solidFill>
                  <a:srgbClr val="000000"/>
                </a:solidFill>
                <a:latin typeface="ArialMT"/>
              </a:rPr>
              <a:t>Start with Ruby and Jacob’s questions while looking at the mat.</a:t>
            </a:r>
          </a:p>
          <a:p>
            <a:pPr marL="285750" indent="-285750" algn="l">
              <a:buFont typeface="Arial" panose="020B0604020202020204" pitchFamily="34" charset="0"/>
              <a:buChar char="•"/>
            </a:pPr>
            <a:r>
              <a:rPr lang="en-US" sz="1200" b="0" i="0" u="none" strike="noStrike" baseline="0" dirty="0">
                <a:solidFill>
                  <a:srgbClr val="000000"/>
                </a:solidFill>
                <a:latin typeface="ArialMT"/>
              </a:rPr>
              <a:t>Design how you would transport cargo by air and water.</a:t>
            </a:r>
          </a:p>
          <a:p>
            <a:pPr marL="285750" indent="-285750" algn="l">
              <a:buFont typeface="Arial" panose="020B0604020202020204" pitchFamily="34" charset="0"/>
              <a:buChar char="•"/>
            </a:pPr>
            <a:r>
              <a:rPr lang="en-US" sz="1200" b="0" i="0" u="none" strike="noStrike" baseline="0" dirty="0">
                <a:solidFill>
                  <a:srgbClr val="000000"/>
                </a:solidFill>
                <a:latin typeface="ArialMT"/>
              </a:rPr>
              <a:t>Show your team your innovative creation!</a:t>
            </a:r>
          </a:p>
          <a:p>
            <a:pPr marL="285750" indent="-285750" algn="l">
              <a:buFont typeface="Arial" panose="020B0604020202020204" pitchFamily="34" charset="0"/>
              <a:buChar char="•"/>
            </a:pPr>
            <a:r>
              <a:rPr lang="en-US" sz="1200" b="0" i="0" u="none" strike="noStrike" baseline="0" dirty="0">
                <a:solidFill>
                  <a:srgbClr val="000000"/>
                </a:solidFill>
                <a:latin typeface="ArialMT"/>
              </a:rPr>
              <a:t>Create your team’s designs using the prototyping pieces.</a:t>
            </a:r>
          </a:p>
          <a:p>
            <a:pPr marL="285750" indent="-285750" algn="l">
              <a:buFont typeface="Arial" panose="020B0604020202020204" pitchFamily="34" charset="0"/>
              <a:buChar char="•"/>
            </a:pPr>
            <a:r>
              <a:rPr lang="en-US" sz="1200" b="0" i="0" u="none" strike="noStrike" baseline="0" dirty="0">
                <a:solidFill>
                  <a:srgbClr val="000000"/>
                </a:solidFill>
                <a:latin typeface="ArialMT"/>
              </a:rPr>
              <a:t>Place your solutions on the mat.</a:t>
            </a:r>
          </a:p>
          <a:p>
            <a:pPr marL="285750" indent="-285750" algn="l">
              <a:buFont typeface="Arial" panose="020B0604020202020204" pitchFamily="34" charset="0"/>
              <a:buChar char="•"/>
            </a:pPr>
            <a:r>
              <a:rPr lang="en-US" sz="1200" b="0" i="0" u="none" strike="noStrike" baseline="0" dirty="0">
                <a:solidFill>
                  <a:srgbClr val="000000"/>
                </a:solidFill>
                <a:latin typeface="ArialMT"/>
              </a:rPr>
              <a:t>Show how they will transport cargo safely from the sorting center to the island and icy area.</a:t>
            </a:r>
            <a:endParaRPr lang="en-US" dirty="0"/>
          </a:p>
        </p:txBody>
      </p:sp>
      <p:sp>
        <p:nvSpPr>
          <p:cNvPr id="4" name="Slide Number Placeholder 3"/>
          <p:cNvSpPr>
            <a:spLocks noGrp="1"/>
          </p:cNvSpPr>
          <p:nvPr>
            <p:ph type="sldNum" sz="quarter" idx="5"/>
          </p:nvPr>
        </p:nvSpPr>
        <p:spPr/>
        <p:txBody>
          <a:bodyPr/>
          <a:lstStyle/>
          <a:p>
            <a:fld id="{447B8CF6-C2C2-924C-96EF-0C0C9E05FEB2}" type="slidenum">
              <a:rPr lang="en-US" smtClean="0"/>
              <a:t>5</a:t>
            </a:fld>
            <a:endParaRPr lang="en-US"/>
          </a:p>
        </p:txBody>
      </p:sp>
    </p:spTree>
    <p:extLst>
      <p:ext uri="{BB962C8B-B14F-4D97-AF65-F5344CB8AC3E}">
        <p14:creationId xmlns:p14="http://schemas.microsoft.com/office/powerpoint/2010/main" val="3634583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1" i="0" u="none" strike="noStrike" baseline="0" dirty="0">
                <a:solidFill>
                  <a:srgbClr val="259547"/>
                </a:solidFill>
                <a:latin typeface="Arial-BoldMT"/>
              </a:rPr>
              <a:t>Tasks </a:t>
            </a:r>
            <a:r>
              <a:rPr lang="en-US" sz="1200" b="0" i="1" u="none" strike="noStrike" baseline="0" dirty="0">
                <a:solidFill>
                  <a:srgbClr val="259547"/>
                </a:solidFill>
                <a:latin typeface="Arial-ItalicMT"/>
              </a:rPr>
              <a:t>(20 minutes)</a:t>
            </a:r>
          </a:p>
          <a:p>
            <a:pPr marL="285750" indent="-285750" algn="l">
              <a:buFont typeface="Arial" panose="020B0604020202020204" pitchFamily="34" charset="0"/>
              <a:buChar char="•"/>
            </a:pPr>
            <a:r>
              <a:rPr lang="en-US" sz="1200" b="0" i="0" u="none" strike="noStrike" baseline="0" dirty="0">
                <a:solidFill>
                  <a:srgbClr val="000000"/>
                </a:solidFill>
                <a:latin typeface="ArialMT"/>
              </a:rPr>
              <a:t>Start with Ruby and Jacob’s questions while looking at the mat.</a:t>
            </a:r>
          </a:p>
          <a:p>
            <a:pPr marL="285750" indent="-285750" algn="l">
              <a:buFont typeface="Arial" panose="020B0604020202020204" pitchFamily="34" charset="0"/>
              <a:buChar char="•"/>
            </a:pPr>
            <a:r>
              <a:rPr lang="en-US" sz="1200" b="0" i="0" u="none" strike="noStrike" baseline="0" dirty="0">
                <a:solidFill>
                  <a:srgbClr val="000000"/>
                </a:solidFill>
                <a:latin typeface="ArialMT"/>
              </a:rPr>
              <a:t>Design how you would transport cargo by air and water.</a:t>
            </a:r>
          </a:p>
          <a:p>
            <a:pPr marL="285750" indent="-285750" algn="l">
              <a:buFont typeface="Arial" panose="020B0604020202020204" pitchFamily="34" charset="0"/>
              <a:buChar char="•"/>
            </a:pPr>
            <a:r>
              <a:rPr lang="en-US" sz="1200" b="0" i="0" u="none" strike="noStrike" baseline="0" dirty="0">
                <a:solidFill>
                  <a:srgbClr val="000000"/>
                </a:solidFill>
                <a:latin typeface="ArialMT"/>
              </a:rPr>
              <a:t>Show your team your innovative creation!</a:t>
            </a:r>
          </a:p>
          <a:p>
            <a:pPr marL="285750" indent="-285750" algn="l">
              <a:buFont typeface="Arial" panose="020B0604020202020204" pitchFamily="34" charset="0"/>
              <a:buChar char="•"/>
            </a:pPr>
            <a:r>
              <a:rPr lang="en-US" sz="1200" b="0" i="0" u="none" strike="noStrike" baseline="0" dirty="0">
                <a:solidFill>
                  <a:srgbClr val="000000"/>
                </a:solidFill>
                <a:latin typeface="ArialMT"/>
              </a:rPr>
              <a:t>Create your team’s designs using the prototyping pieces.</a:t>
            </a:r>
          </a:p>
          <a:p>
            <a:pPr marL="285750" indent="-285750" algn="l">
              <a:buFont typeface="Arial" panose="020B0604020202020204" pitchFamily="34" charset="0"/>
              <a:buChar char="•"/>
            </a:pPr>
            <a:r>
              <a:rPr lang="en-US" sz="1200" b="0" i="0" u="none" strike="noStrike" baseline="0" dirty="0">
                <a:solidFill>
                  <a:srgbClr val="000000"/>
                </a:solidFill>
                <a:latin typeface="ArialMT"/>
              </a:rPr>
              <a:t>Place your solutions on the mat.</a:t>
            </a:r>
          </a:p>
          <a:p>
            <a:pPr marL="285750" indent="-285750" algn="l">
              <a:buFont typeface="Arial" panose="020B0604020202020204" pitchFamily="34" charset="0"/>
              <a:buChar char="•"/>
            </a:pPr>
            <a:r>
              <a:rPr lang="en-US" sz="1200" b="0" i="0" u="none" strike="noStrike" baseline="0" dirty="0">
                <a:solidFill>
                  <a:srgbClr val="000000"/>
                </a:solidFill>
                <a:latin typeface="ArialMT"/>
              </a:rPr>
              <a:t>Show how they will transport cargo safely from the sorting center to the island and icy area.</a:t>
            </a:r>
            <a:endParaRPr lang="en-US" dirty="0"/>
          </a:p>
        </p:txBody>
      </p:sp>
      <p:sp>
        <p:nvSpPr>
          <p:cNvPr id="4" name="Slide Number Placeholder 3"/>
          <p:cNvSpPr>
            <a:spLocks noGrp="1"/>
          </p:cNvSpPr>
          <p:nvPr>
            <p:ph type="sldNum" sz="quarter" idx="5"/>
          </p:nvPr>
        </p:nvSpPr>
        <p:spPr/>
        <p:txBody>
          <a:bodyPr/>
          <a:lstStyle/>
          <a:p>
            <a:fld id="{447B8CF6-C2C2-924C-96EF-0C0C9E05FEB2}" type="slidenum">
              <a:rPr lang="en-US" smtClean="0"/>
              <a:t>6</a:t>
            </a:fld>
            <a:endParaRPr lang="en-US"/>
          </a:p>
        </p:txBody>
      </p:sp>
    </p:spTree>
    <p:extLst>
      <p:ext uri="{BB962C8B-B14F-4D97-AF65-F5344CB8AC3E}">
        <p14:creationId xmlns:p14="http://schemas.microsoft.com/office/powerpoint/2010/main" val="2896983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1" i="0" u="none" strike="noStrike" baseline="0" dirty="0">
                <a:solidFill>
                  <a:srgbClr val="259547"/>
                </a:solidFill>
                <a:latin typeface="Arial-BoldMT"/>
              </a:rPr>
              <a:t>Tasks </a:t>
            </a:r>
            <a:r>
              <a:rPr lang="en-US" sz="1200" b="0" i="1" u="none" strike="noStrike" baseline="0" dirty="0">
                <a:solidFill>
                  <a:srgbClr val="259547"/>
                </a:solidFill>
                <a:latin typeface="Arial-ItalicMT"/>
              </a:rPr>
              <a:t>(20 minutes)</a:t>
            </a:r>
          </a:p>
          <a:p>
            <a:pPr marL="285750" indent="-285750" algn="l">
              <a:buFont typeface="Arial" panose="020B0604020202020204" pitchFamily="34" charset="0"/>
              <a:buChar char="•"/>
            </a:pPr>
            <a:r>
              <a:rPr lang="en-US" sz="1200" b="0" i="0" u="none" strike="noStrike" baseline="0" dirty="0">
                <a:solidFill>
                  <a:srgbClr val="000000"/>
                </a:solidFill>
                <a:latin typeface="ArialMT"/>
              </a:rPr>
              <a:t>Start with Ruby and Jacob’s questions while looking at the mat.</a:t>
            </a:r>
          </a:p>
          <a:p>
            <a:pPr marL="285750" indent="-285750" algn="l">
              <a:buFont typeface="Arial" panose="020B0604020202020204" pitchFamily="34" charset="0"/>
              <a:buChar char="•"/>
            </a:pPr>
            <a:r>
              <a:rPr lang="en-US" sz="1200" b="0" i="0" u="none" strike="noStrike" baseline="0" dirty="0">
                <a:solidFill>
                  <a:srgbClr val="000000"/>
                </a:solidFill>
                <a:latin typeface="ArialMT"/>
              </a:rPr>
              <a:t>Design how you would transport cargo by air and water.</a:t>
            </a:r>
          </a:p>
          <a:p>
            <a:pPr marL="285750" indent="-285750" algn="l">
              <a:buFont typeface="Arial" panose="020B0604020202020204" pitchFamily="34" charset="0"/>
              <a:buChar char="•"/>
            </a:pPr>
            <a:r>
              <a:rPr lang="en-US" sz="1200" b="0" i="0" u="none" strike="noStrike" baseline="0" dirty="0">
                <a:solidFill>
                  <a:srgbClr val="000000"/>
                </a:solidFill>
                <a:latin typeface="ArialMT"/>
              </a:rPr>
              <a:t>Show your team your innovative creation!</a:t>
            </a:r>
          </a:p>
          <a:p>
            <a:pPr marL="285750" indent="-285750" algn="l">
              <a:buFont typeface="Arial" panose="020B0604020202020204" pitchFamily="34" charset="0"/>
              <a:buChar char="•"/>
            </a:pPr>
            <a:r>
              <a:rPr lang="en-US" sz="1200" b="0" i="0" u="none" strike="noStrike" baseline="0" dirty="0">
                <a:solidFill>
                  <a:srgbClr val="000000"/>
                </a:solidFill>
                <a:latin typeface="ArialMT"/>
              </a:rPr>
              <a:t>Create your team’s designs using the prototyping pieces.</a:t>
            </a:r>
          </a:p>
          <a:p>
            <a:pPr marL="285750" indent="-285750" algn="l">
              <a:buFont typeface="Arial" panose="020B0604020202020204" pitchFamily="34" charset="0"/>
              <a:buChar char="•"/>
            </a:pPr>
            <a:r>
              <a:rPr lang="en-US" sz="1200" b="0" i="0" u="none" strike="noStrike" baseline="0" dirty="0">
                <a:solidFill>
                  <a:srgbClr val="000000"/>
                </a:solidFill>
                <a:latin typeface="ArialMT"/>
              </a:rPr>
              <a:t>Place your solutions on the mat.</a:t>
            </a:r>
          </a:p>
          <a:p>
            <a:pPr marL="285750" indent="-285750" algn="l">
              <a:buFont typeface="Arial" panose="020B0604020202020204" pitchFamily="34" charset="0"/>
              <a:buChar char="•"/>
            </a:pPr>
            <a:r>
              <a:rPr lang="en-US" sz="1200" b="0" i="0" u="none" strike="noStrike" baseline="0" dirty="0">
                <a:solidFill>
                  <a:srgbClr val="000000"/>
                </a:solidFill>
                <a:latin typeface="ArialMT"/>
              </a:rPr>
              <a:t>Show how they will transport cargo safely from the sorting center to the island and icy area.</a:t>
            </a:r>
            <a:endParaRPr lang="en-US" dirty="0"/>
          </a:p>
        </p:txBody>
      </p:sp>
      <p:sp>
        <p:nvSpPr>
          <p:cNvPr id="4" name="Slide Number Placeholder 3"/>
          <p:cNvSpPr>
            <a:spLocks noGrp="1"/>
          </p:cNvSpPr>
          <p:nvPr>
            <p:ph type="sldNum" sz="quarter" idx="5"/>
          </p:nvPr>
        </p:nvSpPr>
        <p:spPr/>
        <p:txBody>
          <a:bodyPr/>
          <a:lstStyle/>
          <a:p>
            <a:fld id="{447B8CF6-C2C2-924C-96EF-0C0C9E05FEB2}" type="slidenum">
              <a:rPr lang="en-US" smtClean="0"/>
              <a:t>7</a:t>
            </a:fld>
            <a:endParaRPr lang="en-US"/>
          </a:p>
        </p:txBody>
      </p:sp>
    </p:spTree>
    <p:extLst>
      <p:ext uri="{BB962C8B-B14F-4D97-AF65-F5344CB8AC3E}">
        <p14:creationId xmlns:p14="http://schemas.microsoft.com/office/powerpoint/2010/main" val="39983240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1" i="0" u="none" strike="noStrike" baseline="0" dirty="0">
                <a:solidFill>
                  <a:srgbClr val="259547"/>
                </a:solidFill>
                <a:latin typeface="Arial-BoldMT"/>
              </a:rPr>
              <a:t>Tasks </a:t>
            </a:r>
            <a:r>
              <a:rPr lang="en-US" sz="1800" b="0" i="1" u="none" strike="noStrike" baseline="0" dirty="0">
                <a:solidFill>
                  <a:srgbClr val="259547"/>
                </a:solidFill>
                <a:latin typeface="Arial-ItalicMT"/>
              </a:rPr>
              <a:t>(20 minutes)</a:t>
            </a:r>
          </a:p>
          <a:p>
            <a:pPr marL="285750" indent="-285750" algn="l">
              <a:buFont typeface="Arial" panose="020B0604020202020204" pitchFamily="34" charset="0"/>
              <a:buChar char="•"/>
            </a:pPr>
            <a:r>
              <a:rPr lang="en-US" sz="1800" b="0" i="0" u="none" strike="noStrike" baseline="0" dirty="0">
                <a:solidFill>
                  <a:srgbClr val="000000"/>
                </a:solidFill>
                <a:latin typeface="ArialMT"/>
              </a:rPr>
              <a:t>Start the </a:t>
            </a:r>
            <a:r>
              <a:rPr lang="en-US" sz="1800" b="0" i="0" u="none" strike="noStrike" baseline="0" dirty="0" err="1">
                <a:solidFill>
                  <a:srgbClr val="000000"/>
                </a:solidFill>
                <a:latin typeface="ArialMT"/>
              </a:rPr>
              <a:t>WeDo</a:t>
            </a:r>
            <a:r>
              <a:rPr lang="en-US" sz="1800" b="0" i="0" u="none" strike="noStrike" baseline="0" dirty="0">
                <a:solidFill>
                  <a:srgbClr val="000000"/>
                </a:solidFill>
                <a:latin typeface="ArialMT"/>
              </a:rPr>
              <a:t> 2.0 app.</a:t>
            </a:r>
          </a:p>
          <a:p>
            <a:pPr marL="285750" indent="-285750" algn="l">
              <a:buFont typeface="Arial" panose="020B0604020202020204" pitchFamily="34" charset="0"/>
              <a:buChar char="•"/>
            </a:pPr>
            <a:r>
              <a:rPr lang="en-US" sz="1800" b="0" i="0" u="none" strike="noStrike" baseline="0" dirty="0">
                <a:solidFill>
                  <a:srgbClr val="000000"/>
                </a:solidFill>
                <a:latin typeface="ArialMT"/>
              </a:rPr>
              <a:t>Can you code the sorting center to have a safety flashing light when sorting? Think of how to create a program.</a:t>
            </a:r>
          </a:p>
          <a:p>
            <a:pPr marL="285750" indent="-285750" algn="l">
              <a:buFont typeface="Arial" panose="020B0604020202020204" pitchFamily="34" charset="0"/>
              <a:buChar char="•"/>
            </a:pPr>
            <a:r>
              <a:rPr lang="en-US" sz="1800" b="0" i="0" u="none" strike="noStrike" baseline="0" dirty="0">
                <a:solidFill>
                  <a:srgbClr val="000000"/>
                </a:solidFill>
                <a:latin typeface="ArialMT"/>
              </a:rPr>
              <a:t>Try out your program!</a:t>
            </a:r>
          </a:p>
          <a:p>
            <a:pPr algn="l"/>
            <a:endParaRPr lang="en-US" sz="1800" b="1" i="0" u="none" strike="noStrike" baseline="0" dirty="0">
              <a:solidFill>
                <a:srgbClr val="259547"/>
              </a:solidFill>
              <a:latin typeface="Arial-BoldMT"/>
            </a:endParaRPr>
          </a:p>
          <a:p>
            <a:pPr algn="l"/>
            <a:r>
              <a:rPr lang="en-US" sz="1800" b="1" i="0" u="none" strike="noStrike" baseline="0" dirty="0">
                <a:solidFill>
                  <a:srgbClr val="259547"/>
                </a:solidFill>
                <a:latin typeface="Arial-BoldMT"/>
              </a:rPr>
              <a:t>Challenge</a:t>
            </a:r>
          </a:p>
          <a:p>
            <a:pPr marL="285750" indent="-285750" algn="l">
              <a:buFont typeface="Arial" panose="020B0604020202020204" pitchFamily="34" charset="0"/>
              <a:buChar char="•"/>
            </a:pPr>
            <a:r>
              <a:rPr lang="en-US" sz="1800" b="0" i="0" u="none" strike="noStrike" baseline="0" dirty="0">
                <a:solidFill>
                  <a:srgbClr val="000000"/>
                </a:solidFill>
                <a:latin typeface="ArialMT"/>
              </a:rPr>
              <a:t>Can you add a different sensor that makes the sorting center safer?</a:t>
            </a:r>
          </a:p>
          <a:p>
            <a:pPr marL="285750" indent="-285750" algn="l">
              <a:buFont typeface="Arial" panose="020B0604020202020204" pitchFamily="34" charset="0"/>
              <a:buChar char="•"/>
            </a:pPr>
            <a:r>
              <a:rPr lang="en-US" sz="1800" b="0" i="0" u="none" strike="noStrike" baseline="0" dirty="0">
                <a:solidFill>
                  <a:srgbClr val="000000"/>
                </a:solidFill>
                <a:latin typeface="ArialMT"/>
              </a:rPr>
              <a:t>Change the sorting center. Play your new program.</a:t>
            </a:r>
            <a:endParaRPr lang="en-US" dirty="0"/>
          </a:p>
        </p:txBody>
      </p:sp>
      <p:sp>
        <p:nvSpPr>
          <p:cNvPr id="4" name="Slide Number Placeholder 3"/>
          <p:cNvSpPr>
            <a:spLocks noGrp="1"/>
          </p:cNvSpPr>
          <p:nvPr>
            <p:ph type="sldNum" sz="quarter" idx="5"/>
          </p:nvPr>
        </p:nvSpPr>
        <p:spPr/>
        <p:txBody>
          <a:bodyPr/>
          <a:lstStyle/>
          <a:p>
            <a:fld id="{447B8CF6-C2C2-924C-96EF-0C0C9E05FEB2}" type="slidenum">
              <a:rPr lang="en-US" smtClean="0"/>
              <a:t>8</a:t>
            </a:fld>
            <a:endParaRPr lang="en-US"/>
          </a:p>
        </p:txBody>
      </p:sp>
    </p:spTree>
    <p:extLst>
      <p:ext uri="{BB962C8B-B14F-4D97-AF65-F5344CB8AC3E}">
        <p14:creationId xmlns:p14="http://schemas.microsoft.com/office/powerpoint/2010/main" val="2644555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1" i="0" u="none" strike="noStrike" baseline="0" dirty="0">
                <a:solidFill>
                  <a:srgbClr val="259547"/>
                </a:solidFill>
                <a:latin typeface="Arial-BoldMT"/>
              </a:rPr>
              <a:t>Tasks </a:t>
            </a:r>
            <a:r>
              <a:rPr lang="en-US" sz="1200" b="0" i="1" u="none" strike="noStrike" baseline="0" dirty="0">
                <a:solidFill>
                  <a:srgbClr val="259547"/>
                </a:solidFill>
                <a:latin typeface="Arial-ItalicMT"/>
              </a:rPr>
              <a:t>(20 minutes)</a:t>
            </a:r>
          </a:p>
          <a:p>
            <a:pPr marL="285750" indent="-285750" algn="l">
              <a:buFont typeface="Arial" panose="020B0604020202020204" pitchFamily="34" charset="0"/>
              <a:buChar char="•"/>
            </a:pPr>
            <a:r>
              <a:rPr lang="en-US" sz="1200" b="0" i="0" u="none" strike="noStrike" baseline="0" dirty="0">
                <a:solidFill>
                  <a:srgbClr val="000000"/>
                </a:solidFill>
                <a:latin typeface="ArialMT"/>
              </a:rPr>
              <a:t>Start the </a:t>
            </a:r>
            <a:r>
              <a:rPr lang="en-US" sz="1200" b="0" i="0" u="none" strike="noStrike" baseline="0" dirty="0" err="1">
                <a:solidFill>
                  <a:srgbClr val="000000"/>
                </a:solidFill>
                <a:latin typeface="ArialMT"/>
              </a:rPr>
              <a:t>WeDo</a:t>
            </a:r>
            <a:r>
              <a:rPr lang="en-US" sz="1200" b="0" i="0" u="none" strike="noStrike" baseline="0" dirty="0">
                <a:solidFill>
                  <a:srgbClr val="000000"/>
                </a:solidFill>
                <a:latin typeface="ArialMT"/>
              </a:rPr>
              <a:t> 2.0 app.</a:t>
            </a:r>
          </a:p>
          <a:p>
            <a:pPr marL="285750" indent="-285750" algn="l">
              <a:buFont typeface="Arial" panose="020B0604020202020204" pitchFamily="34" charset="0"/>
              <a:buChar char="•"/>
            </a:pPr>
            <a:r>
              <a:rPr lang="en-US" sz="1200" b="0" i="0" u="none" strike="noStrike" baseline="0" dirty="0">
                <a:solidFill>
                  <a:srgbClr val="000000"/>
                </a:solidFill>
                <a:latin typeface="ArialMT"/>
              </a:rPr>
              <a:t>Can you code the sorting center to have a safety flashing light when sorting? Think of how to create a program.</a:t>
            </a:r>
          </a:p>
          <a:p>
            <a:pPr marL="285750" indent="-285750" algn="l">
              <a:buFont typeface="Arial" panose="020B0604020202020204" pitchFamily="34" charset="0"/>
              <a:buChar char="•"/>
            </a:pPr>
            <a:r>
              <a:rPr lang="en-US" sz="1200" b="0" i="0" u="none" strike="noStrike" baseline="0" dirty="0">
                <a:solidFill>
                  <a:srgbClr val="000000"/>
                </a:solidFill>
                <a:latin typeface="ArialMT"/>
              </a:rPr>
              <a:t>Try out your program!</a:t>
            </a:r>
          </a:p>
          <a:p>
            <a:pPr algn="l"/>
            <a:endParaRPr lang="en-US" sz="1200" b="1" i="0" u="none" strike="noStrike" baseline="0" dirty="0">
              <a:solidFill>
                <a:srgbClr val="259547"/>
              </a:solidFill>
              <a:latin typeface="Arial-BoldMT"/>
            </a:endParaRPr>
          </a:p>
          <a:p>
            <a:pPr algn="l"/>
            <a:r>
              <a:rPr lang="en-US" sz="1200" b="1" i="0" u="none" strike="noStrike" baseline="0" dirty="0">
                <a:solidFill>
                  <a:srgbClr val="259547"/>
                </a:solidFill>
                <a:latin typeface="Arial-BoldMT"/>
              </a:rPr>
              <a:t>Challenge</a:t>
            </a:r>
          </a:p>
          <a:p>
            <a:pPr marL="285750" indent="-285750" algn="l">
              <a:buFont typeface="Arial" panose="020B0604020202020204" pitchFamily="34" charset="0"/>
              <a:buChar char="•"/>
            </a:pPr>
            <a:r>
              <a:rPr lang="en-US" sz="1200" b="0" i="0" u="none" strike="noStrike" baseline="0" dirty="0">
                <a:solidFill>
                  <a:srgbClr val="000000"/>
                </a:solidFill>
                <a:latin typeface="ArialMT"/>
              </a:rPr>
              <a:t>Can you add a different sensor that makes the sorting center safer?</a:t>
            </a:r>
          </a:p>
          <a:p>
            <a:pPr marL="285750" indent="-285750" algn="l">
              <a:buFont typeface="Arial" panose="020B0604020202020204" pitchFamily="34" charset="0"/>
              <a:buChar char="•"/>
            </a:pPr>
            <a:r>
              <a:rPr lang="en-US" sz="1200" b="0" i="0" u="none" strike="noStrike" baseline="0" dirty="0">
                <a:solidFill>
                  <a:srgbClr val="000000"/>
                </a:solidFill>
                <a:latin typeface="ArialMT"/>
              </a:rPr>
              <a:t>Change the sorting center. Play your new program.</a:t>
            </a:r>
            <a:endParaRPr lang="en-US" dirty="0"/>
          </a:p>
        </p:txBody>
      </p:sp>
      <p:sp>
        <p:nvSpPr>
          <p:cNvPr id="4" name="Slide Number Placeholder 3"/>
          <p:cNvSpPr>
            <a:spLocks noGrp="1"/>
          </p:cNvSpPr>
          <p:nvPr>
            <p:ph type="sldNum" sz="quarter" idx="5"/>
          </p:nvPr>
        </p:nvSpPr>
        <p:spPr/>
        <p:txBody>
          <a:bodyPr/>
          <a:lstStyle/>
          <a:p>
            <a:fld id="{447B8CF6-C2C2-924C-96EF-0C0C9E05FEB2}" type="slidenum">
              <a:rPr lang="en-US" smtClean="0"/>
              <a:t>9</a:t>
            </a:fld>
            <a:endParaRPr lang="en-US"/>
          </a:p>
        </p:txBody>
      </p:sp>
    </p:spTree>
    <p:extLst>
      <p:ext uri="{BB962C8B-B14F-4D97-AF65-F5344CB8AC3E}">
        <p14:creationId xmlns:p14="http://schemas.microsoft.com/office/powerpoint/2010/main" val="1273525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4.jpe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jpeg"/><Relationship Id="rId1" Type="http://schemas.openxmlformats.org/officeDocument/2006/relationships/slideMaster" Target="../slideMasters/slideMaster1.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1.xml"/><Relationship Id="rId5" Type="http://schemas.openxmlformats.org/officeDocument/2006/relationships/image" Target="../media/image22.emf"/><Relationship Id="rId4" Type="http://schemas.openxmlformats.org/officeDocument/2006/relationships/image" Target="../media/image21.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26.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an-FIRST Title 1">
    <p:spTree>
      <p:nvGrpSpPr>
        <p:cNvPr id="1" name=""/>
        <p:cNvGrpSpPr/>
        <p:nvPr/>
      </p:nvGrpSpPr>
      <p:grpSpPr>
        <a:xfrm>
          <a:off x="0" y="0"/>
          <a:ext cx="0" cy="0"/>
          <a:chOff x="0" y="0"/>
          <a:chExt cx="0" cy="0"/>
        </a:xfrm>
      </p:grpSpPr>
      <p:pic>
        <p:nvPicPr>
          <p:cNvPr id="8" name="Picture 7" descr="A group of people posing for the camera&#10;&#10;Description automatically generated">
            <a:extLst>
              <a:ext uri="{FF2B5EF4-FFF2-40B4-BE49-F238E27FC236}">
                <a16:creationId xmlns:a16="http://schemas.microsoft.com/office/drawing/2014/main" id="{AE46A625-A699-8146-B1EC-AD3911BAB555}"/>
              </a:ext>
            </a:extLst>
          </p:cNvPr>
          <p:cNvPicPr>
            <a:picLocks noChangeAspect="1"/>
          </p:cNvPicPr>
          <p:nvPr userDrawn="1"/>
        </p:nvPicPr>
        <p:blipFill>
          <a:blip r:embed="rId2"/>
          <a:stretch>
            <a:fillRect/>
          </a:stretch>
        </p:blipFill>
        <p:spPr>
          <a:xfrm>
            <a:off x="743" y="0"/>
            <a:ext cx="9142514" cy="6859116"/>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13" name="Picture 12">
            <a:extLst>
              <a:ext uri="{FF2B5EF4-FFF2-40B4-BE49-F238E27FC236}">
                <a16:creationId xmlns:a16="http://schemas.microsoft.com/office/drawing/2014/main" id="{04BCF919-0AF9-334A-8B22-BFD6EB0DE7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539497"/>
            <a:ext cx="7928752" cy="914857"/>
          </a:xfrm>
          <a:prstGeom prst="rect">
            <a:avLst/>
          </a:prstGeom>
        </p:spPr>
      </p:pic>
    </p:spTree>
    <p:extLst>
      <p:ext uri="{BB962C8B-B14F-4D97-AF65-F5344CB8AC3E}">
        <p14:creationId xmlns:p14="http://schemas.microsoft.com/office/powerpoint/2010/main" val="3614859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n-FIRST Split 2">
    <p:spTree>
      <p:nvGrpSpPr>
        <p:cNvPr id="1" name=""/>
        <p:cNvGrpSpPr/>
        <p:nvPr/>
      </p:nvGrpSpPr>
      <p:grpSpPr>
        <a:xfrm>
          <a:off x="0" y="0"/>
          <a:ext cx="0" cy="0"/>
          <a:chOff x="0" y="0"/>
          <a:chExt cx="0" cy="0"/>
        </a:xfrm>
      </p:grpSpPr>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163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4315919" y="6233945"/>
            <a:ext cx="461980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person looking at the camera&#10;&#10;Description automatically generated">
            <a:extLst>
              <a:ext uri="{FF2B5EF4-FFF2-40B4-BE49-F238E27FC236}">
                <a16:creationId xmlns:a16="http://schemas.microsoft.com/office/drawing/2014/main" id="{6EAB375D-E9AC-F74F-9547-C4E3B1C07DC7}"/>
              </a:ext>
            </a:extLst>
          </p:cNvPr>
          <p:cNvPicPr>
            <a:picLocks noChangeAspect="1"/>
          </p:cNvPicPr>
          <p:nvPr userDrawn="1"/>
        </p:nvPicPr>
        <p:blipFill>
          <a:blip r:embed="rId3"/>
          <a:stretch>
            <a:fillRect/>
          </a:stretch>
        </p:blipFill>
        <p:spPr>
          <a:xfrm>
            <a:off x="0" y="0"/>
            <a:ext cx="4132613" cy="6858000"/>
          </a:xfrm>
          <a:prstGeom prst="rect">
            <a:avLst/>
          </a:prstGeom>
        </p:spPr>
      </p:pic>
      <p:sp>
        <p:nvSpPr>
          <p:cNvPr id="13" name="Text Placeholder 14">
            <a:extLst>
              <a:ext uri="{FF2B5EF4-FFF2-40B4-BE49-F238E27FC236}">
                <a16:creationId xmlns:a16="http://schemas.microsoft.com/office/drawing/2014/main" id="{5783DE5F-FA27-C947-8F3B-D58816221EBE}"/>
              </a:ext>
            </a:extLst>
          </p:cNvPr>
          <p:cNvSpPr>
            <a:spLocks noGrp="1"/>
          </p:cNvSpPr>
          <p:nvPr>
            <p:ph type="body" sz="quarter" idx="14"/>
          </p:nvPr>
        </p:nvSpPr>
        <p:spPr>
          <a:xfrm>
            <a:off x="4543425" y="1909763"/>
            <a:ext cx="417195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Placeholder 1">
            <a:extLst>
              <a:ext uri="{FF2B5EF4-FFF2-40B4-BE49-F238E27FC236}">
                <a16:creationId xmlns:a16="http://schemas.microsoft.com/office/drawing/2014/main" id="{A8D2D575-FED2-7A4B-9D93-E1A5AF56636F}"/>
              </a:ext>
            </a:extLst>
          </p:cNvPr>
          <p:cNvSpPr>
            <a:spLocks noGrp="1"/>
          </p:cNvSpPr>
          <p:nvPr>
            <p:ph type="title" hasCustomPrompt="1"/>
          </p:nvPr>
        </p:nvSpPr>
        <p:spPr>
          <a:xfrm>
            <a:off x="454342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15" name="Text Placeholder 12">
            <a:extLst>
              <a:ext uri="{FF2B5EF4-FFF2-40B4-BE49-F238E27FC236}">
                <a16:creationId xmlns:a16="http://schemas.microsoft.com/office/drawing/2014/main" id="{0FA5253B-966D-5740-8D64-97195692D6EC}"/>
              </a:ext>
            </a:extLst>
          </p:cNvPr>
          <p:cNvSpPr>
            <a:spLocks noGrp="1"/>
          </p:cNvSpPr>
          <p:nvPr>
            <p:ph type="body" sz="quarter" idx="13" hasCustomPrompt="1"/>
          </p:nvPr>
        </p:nvSpPr>
        <p:spPr>
          <a:xfrm>
            <a:off x="454342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2088793698"/>
      </p:ext>
    </p:extLst>
  </p:cSld>
  <p:clrMapOvr>
    <a:masterClrMapping/>
  </p:clrMapOvr>
  <p:extLst>
    <p:ext uri="{DCECCB84-F9BA-43D5-87BE-67443E8EF086}">
      <p15:sldGuideLst xmlns:p15="http://schemas.microsoft.com/office/powerpoint/2012/main">
        <p15:guide id="1" orient="horz" pos="4176">
          <p15:clr>
            <a:srgbClr val="FBAE40"/>
          </p15:clr>
        </p15:guide>
        <p15:guide id="2">
          <p15:clr>
            <a:srgbClr val="FBAE40"/>
          </p15:clr>
        </p15:guide>
        <p15:guide id="3" pos="120">
          <p15:clr>
            <a:srgbClr val="FBAE40"/>
          </p15:clr>
        </p15:guide>
        <p15:guide id="4" pos="5760" userDrawn="1">
          <p15:clr>
            <a:srgbClr val="FBAE40"/>
          </p15:clr>
        </p15:guide>
        <p15:guide id="5" pos="56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an-FIRST + Programs Split 1">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pic>
        <p:nvPicPr>
          <p:cNvPr id="5" name="Picture 4" descr="A picture containing clock, meter&#10;&#10;Description automatically generated">
            <a:extLst>
              <a:ext uri="{FF2B5EF4-FFF2-40B4-BE49-F238E27FC236}">
                <a16:creationId xmlns:a16="http://schemas.microsoft.com/office/drawing/2014/main" id="{6DC5C20F-4E7E-1F44-A7B5-FB033F4C19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55201" y="6193049"/>
            <a:ext cx="3172246" cy="550869"/>
          </a:xfrm>
          <a:prstGeom prst="rect">
            <a:avLst/>
          </a:prstGeom>
        </p:spPr>
      </p:pic>
      <p:pic>
        <p:nvPicPr>
          <p:cNvPr id="6" name="Picture 5" descr="A close up of a sign&#10;&#10;Description automatically generated">
            <a:extLst>
              <a:ext uri="{FF2B5EF4-FFF2-40B4-BE49-F238E27FC236}">
                <a16:creationId xmlns:a16="http://schemas.microsoft.com/office/drawing/2014/main" id="{7C951008-42F2-FA43-9D7A-E483A2C16E9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10" name="Straight Connector 9">
            <a:extLst>
              <a:ext uri="{FF2B5EF4-FFF2-40B4-BE49-F238E27FC236}">
                <a16:creationId xmlns:a16="http://schemas.microsoft.com/office/drawing/2014/main" id="{1F88133D-D111-5543-9141-17DBD179BE23}"/>
              </a:ext>
            </a:extLst>
          </p:cNvPr>
          <p:cNvCxnSpPr>
            <a:cxnSpLocks/>
          </p:cNvCxnSpPr>
          <p:nvPr userDrawn="1"/>
        </p:nvCxnSpPr>
        <p:spPr>
          <a:xfrm>
            <a:off x="180799" y="6233945"/>
            <a:ext cx="137368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group of people sitting at a table with a computer&#10;&#10;Description automatically generated">
            <a:extLst>
              <a:ext uri="{FF2B5EF4-FFF2-40B4-BE49-F238E27FC236}">
                <a16:creationId xmlns:a16="http://schemas.microsoft.com/office/drawing/2014/main" id="{E054C8D7-8B56-5144-8673-F8E05FFA647D}"/>
              </a:ext>
            </a:extLst>
          </p:cNvPr>
          <p:cNvPicPr>
            <a:picLocks noChangeAspect="1"/>
          </p:cNvPicPr>
          <p:nvPr userDrawn="1"/>
        </p:nvPicPr>
        <p:blipFill>
          <a:blip r:embed="rId4"/>
          <a:stretch>
            <a:fillRect/>
          </a:stretch>
        </p:blipFill>
        <p:spPr>
          <a:xfrm>
            <a:off x="5047548" y="0"/>
            <a:ext cx="4132613" cy="6858000"/>
          </a:xfrm>
          <a:prstGeom prst="rect">
            <a:avLst/>
          </a:prstGeom>
        </p:spPr>
      </p:pic>
      <p:sp>
        <p:nvSpPr>
          <p:cNvPr id="14" name="Text Placeholder 14">
            <a:extLst>
              <a:ext uri="{FF2B5EF4-FFF2-40B4-BE49-F238E27FC236}">
                <a16:creationId xmlns:a16="http://schemas.microsoft.com/office/drawing/2014/main" id="{D624270F-D211-8945-B722-3DCD4A3D2CA3}"/>
              </a:ext>
            </a:extLst>
          </p:cNvPr>
          <p:cNvSpPr>
            <a:spLocks noGrp="1"/>
          </p:cNvSpPr>
          <p:nvPr>
            <p:ph type="body" sz="quarter" idx="14"/>
          </p:nvPr>
        </p:nvSpPr>
        <p:spPr>
          <a:xfrm>
            <a:off x="409575" y="1909763"/>
            <a:ext cx="417195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Placeholder 1">
            <a:extLst>
              <a:ext uri="{FF2B5EF4-FFF2-40B4-BE49-F238E27FC236}">
                <a16:creationId xmlns:a16="http://schemas.microsoft.com/office/drawing/2014/main" id="{187118A1-AF1D-E749-93B2-605B63A6ADE8}"/>
              </a:ext>
            </a:extLst>
          </p:cNvPr>
          <p:cNvSpPr>
            <a:spLocks noGrp="1"/>
          </p:cNvSpPr>
          <p:nvPr>
            <p:ph type="title" hasCustomPrompt="1"/>
          </p:nvPr>
        </p:nvSpPr>
        <p:spPr>
          <a:xfrm>
            <a:off x="40957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16" name="Text Placeholder 12">
            <a:extLst>
              <a:ext uri="{FF2B5EF4-FFF2-40B4-BE49-F238E27FC236}">
                <a16:creationId xmlns:a16="http://schemas.microsoft.com/office/drawing/2014/main" id="{E130E79E-11D8-4242-869F-F180954F907B}"/>
              </a:ext>
            </a:extLst>
          </p:cNvPr>
          <p:cNvSpPr>
            <a:spLocks noGrp="1"/>
          </p:cNvSpPr>
          <p:nvPr>
            <p:ph type="body" sz="quarter" idx="13" hasCustomPrompt="1"/>
          </p:nvPr>
        </p:nvSpPr>
        <p:spPr>
          <a:xfrm>
            <a:off x="40957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2334202626"/>
      </p:ext>
    </p:extLst>
  </p:cSld>
  <p:clrMapOvr>
    <a:masterClrMapping/>
  </p:clrMapOvr>
  <p:extLst>
    <p:ext uri="{DCECCB84-F9BA-43D5-87BE-67443E8EF086}">
      <p15:sldGuideLst xmlns:p15="http://schemas.microsoft.com/office/powerpoint/2012/main">
        <p15:guide id="1" orient="horz" pos="4248">
          <p15:clr>
            <a:srgbClr val="FBAE40"/>
          </p15:clr>
        </p15:guide>
        <p15:guide id="2" pos="56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an-FIRST + Programs Split 2">
    <p:spTree>
      <p:nvGrpSpPr>
        <p:cNvPr id="1" name=""/>
        <p:cNvGrpSpPr/>
        <p:nvPr/>
      </p:nvGrpSpPr>
      <p:grpSpPr>
        <a:xfrm>
          <a:off x="0" y="0"/>
          <a:ext cx="0" cy="0"/>
          <a:chOff x="0" y="0"/>
          <a:chExt cx="0" cy="0"/>
        </a:xfrm>
      </p:grpSpPr>
      <p:pic>
        <p:nvPicPr>
          <p:cNvPr id="5" name="Picture 4" descr="A picture containing clock, meter&#10;&#10;Description automatically generated">
            <a:extLst>
              <a:ext uri="{FF2B5EF4-FFF2-40B4-BE49-F238E27FC236}">
                <a16:creationId xmlns:a16="http://schemas.microsoft.com/office/drawing/2014/main" id="{6DC5C20F-4E7E-1F44-A7B5-FB033F4C19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00481" y="6193049"/>
            <a:ext cx="3172246" cy="550869"/>
          </a:xfrm>
          <a:prstGeom prst="rect">
            <a:avLst/>
          </a:prstGeom>
        </p:spPr>
      </p:pic>
      <p:pic>
        <p:nvPicPr>
          <p:cNvPr id="6" name="Picture 5" descr="A close up of a sign&#10;&#10;Description automatically generated">
            <a:extLst>
              <a:ext uri="{FF2B5EF4-FFF2-40B4-BE49-F238E27FC236}">
                <a16:creationId xmlns:a16="http://schemas.microsoft.com/office/drawing/2014/main" id="{7C951008-42F2-FA43-9D7A-E483A2C16E9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76291" y="6360269"/>
            <a:ext cx="1304089" cy="393809"/>
          </a:xfrm>
          <a:prstGeom prst="rect">
            <a:avLst/>
          </a:prstGeom>
        </p:spPr>
      </p:pic>
      <p:cxnSp>
        <p:nvCxnSpPr>
          <p:cNvPr id="10" name="Straight Connector 9">
            <a:extLst>
              <a:ext uri="{FF2B5EF4-FFF2-40B4-BE49-F238E27FC236}">
                <a16:creationId xmlns:a16="http://schemas.microsoft.com/office/drawing/2014/main" id="{1F88133D-D111-5543-9141-17DBD179BE23}"/>
              </a:ext>
            </a:extLst>
          </p:cNvPr>
          <p:cNvCxnSpPr>
            <a:cxnSpLocks/>
          </p:cNvCxnSpPr>
          <p:nvPr userDrawn="1"/>
        </p:nvCxnSpPr>
        <p:spPr>
          <a:xfrm>
            <a:off x="4326079" y="6233945"/>
            <a:ext cx="137368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picture containing person, man, boy, child&#10;&#10;Description automatically generated">
            <a:extLst>
              <a:ext uri="{FF2B5EF4-FFF2-40B4-BE49-F238E27FC236}">
                <a16:creationId xmlns:a16="http://schemas.microsoft.com/office/drawing/2014/main" id="{FE8B0E00-B69A-C44F-8C68-EADD8546F9F0}"/>
              </a:ext>
            </a:extLst>
          </p:cNvPr>
          <p:cNvPicPr>
            <a:picLocks noChangeAspect="1"/>
          </p:cNvPicPr>
          <p:nvPr userDrawn="1"/>
        </p:nvPicPr>
        <p:blipFill>
          <a:blip r:embed="rId4"/>
          <a:stretch>
            <a:fillRect/>
          </a:stretch>
        </p:blipFill>
        <p:spPr>
          <a:xfrm>
            <a:off x="0" y="0"/>
            <a:ext cx="4132613" cy="6858000"/>
          </a:xfrm>
          <a:prstGeom prst="rect">
            <a:avLst/>
          </a:prstGeom>
        </p:spPr>
      </p:pic>
      <p:sp>
        <p:nvSpPr>
          <p:cNvPr id="9" name="Text Placeholder 14">
            <a:extLst>
              <a:ext uri="{FF2B5EF4-FFF2-40B4-BE49-F238E27FC236}">
                <a16:creationId xmlns:a16="http://schemas.microsoft.com/office/drawing/2014/main" id="{3E82C88F-7666-274A-BDC2-114AC2227F8A}"/>
              </a:ext>
            </a:extLst>
          </p:cNvPr>
          <p:cNvSpPr>
            <a:spLocks noGrp="1"/>
          </p:cNvSpPr>
          <p:nvPr>
            <p:ph type="body" sz="quarter" idx="14"/>
          </p:nvPr>
        </p:nvSpPr>
        <p:spPr>
          <a:xfrm>
            <a:off x="4543425" y="1909763"/>
            <a:ext cx="417195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Placeholder 1">
            <a:extLst>
              <a:ext uri="{FF2B5EF4-FFF2-40B4-BE49-F238E27FC236}">
                <a16:creationId xmlns:a16="http://schemas.microsoft.com/office/drawing/2014/main" id="{5B5AAF13-D01E-F44C-B49D-74EC4B6C4443}"/>
              </a:ext>
            </a:extLst>
          </p:cNvPr>
          <p:cNvSpPr>
            <a:spLocks noGrp="1"/>
          </p:cNvSpPr>
          <p:nvPr>
            <p:ph type="title" hasCustomPrompt="1"/>
          </p:nvPr>
        </p:nvSpPr>
        <p:spPr>
          <a:xfrm>
            <a:off x="454342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12" name="Text Placeholder 12">
            <a:extLst>
              <a:ext uri="{FF2B5EF4-FFF2-40B4-BE49-F238E27FC236}">
                <a16:creationId xmlns:a16="http://schemas.microsoft.com/office/drawing/2014/main" id="{91125EE1-2060-344C-BF2E-99D1B900E241}"/>
              </a:ext>
            </a:extLst>
          </p:cNvPr>
          <p:cNvSpPr>
            <a:spLocks noGrp="1"/>
          </p:cNvSpPr>
          <p:nvPr>
            <p:ph type="body" sz="quarter" idx="13" hasCustomPrompt="1"/>
          </p:nvPr>
        </p:nvSpPr>
        <p:spPr>
          <a:xfrm>
            <a:off x="454342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1406931731"/>
      </p:ext>
    </p:extLst>
  </p:cSld>
  <p:clrMapOvr>
    <a:masterClrMapping/>
  </p:clrMapOvr>
  <p:extLst>
    <p:ext uri="{DCECCB84-F9BA-43D5-87BE-67443E8EF086}">
      <p15:sldGuideLst xmlns:p15="http://schemas.microsoft.com/office/powerpoint/2012/main">
        <p15:guide id="1" orient="horz" pos="4248">
          <p15:clr>
            <a:srgbClr val="FBAE40"/>
          </p15:clr>
        </p15:guide>
        <p15:guide id="2" pos="5640">
          <p15:clr>
            <a:srgbClr val="FBAE40"/>
          </p15:clr>
        </p15:guide>
        <p15:guide id="3" pos="271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LL Title">
    <p:spTree>
      <p:nvGrpSpPr>
        <p:cNvPr id="1" name=""/>
        <p:cNvGrpSpPr/>
        <p:nvPr/>
      </p:nvGrpSpPr>
      <p:grpSpPr>
        <a:xfrm>
          <a:off x="0" y="0"/>
          <a:ext cx="0" cy="0"/>
          <a:chOff x="0" y="0"/>
          <a:chExt cx="0" cy="0"/>
        </a:xfrm>
      </p:grpSpPr>
      <p:pic>
        <p:nvPicPr>
          <p:cNvPr id="3" name="Picture 2" descr="A group of people sitting around a baseball hat&#10;&#10;Description automatically generated">
            <a:extLst>
              <a:ext uri="{FF2B5EF4-FFF2-40B4-BE49-F238E27FC236}">
                <a16:creationId xmlns:a16="http://schemas.microsoft.com/office/drawing/2014/main" id="{4A06F4B3-7F61-2C45-87F3-ACC074FD0A58}"/>
              </a:ext>
            </a:extLst>
          </p:cNvPr>
          <p:cNvPicPr>
            <a:picLocks noChangeAspect="1"/>
          </p:cNvPicPr>
          <p:nvPr userDrawn="1"/>
        </p:nvPicPr>
        <p:blipFill>
          <a:blip r:embed="rId2"/>
          <a:stretch>
            <a:fillRect/>
          </a:stretch>
        </p:blipFill>
        <p:spPr>
          <a:xfrm>
            <a:off x="1486" y="0"/>
            <a:ext cx="9141027" cy="685800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5" name="Picture 4">
            <a:extLst>
              <a:ext uri="{FF2B5EF4-FFF2-40B4-BE49-F238E27FC236}">
                <a16:creationId xmlns:a16="http://schemas.microsoft.com/office/drawing/2014/main" id="{4F3CB606-AFAA-AE40-874F-C071B9570B78}"/>
              </a:ext>
            </a:extLst>
          </p:cNvPr>
          <p:cNvPicPr>
            <a:picLocks noChangeAspect="1"/>
          </p:cNvPicPr>
          <p:nvPr userDrawn="1"/>
        </p:nvPicPr>
        <p:blipFill>
          <a:blip r:embed="rId3"/>
          <a:stretch>
            <a:fillRect/>
          </a:stretch>
        </p:blipFill>
        <p:spPr>
          <a:xfrm>
            <a:off x="3224530" y="5512080"/>
            <a:ext cx="2694941" cy="845857"/>
          </a:xfrm>
          <a:prstGeom prst="rect">
            <a:avLst/>
          </a:prstGeom>
        </p:spPr>
      </p:pic>
    </p:spTree>
    <p:extLst>
      <p:ext uri="{BB962C8B-B14F-4D97-AF65-F5344CB8AC3E}">
        <p14:creationId xmlns:p14="http://schemas.microsoft.com/office/powerpoint/2010/main" val="15002426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LL Title + Divisions Title">
    <p:spTree>
      <p:nvGrpSpPr>
        <p:cNvPr id="1" name=""/>
        <p:cNvGrpSpPr/>
        <p:nvPr/>
      </p:nvGrpSpPr>
      <p:grpSpPr>
        <a:xfrm>
          <a:off x="0" y="0"/>
          <a:ext cx="0" cy="0"/>
          <a:chOff x="0" y="0"/>
          <a:chExt cx="0" cy="0"/>
        </a:xfrm>
      </p:grpSpPr>
      <p:pic>
        <p:nvPicPr>
          <p:cNvPr id="3" name="Picture 2" descr="A group of people sitting around a baseball hat&#10;&#10;Description automatically generated">
            <a:extLst>
              <a:ext uri="{FF2B5EF4-FFF2-40B4-BE49-F238E27FC236}">
                <a16:creationId xmlns:a16="http://schemas.microsoft.com/office/drawing/2014/main" id="{4A06F4B3-7F61-2C45-87F3-ACC074FD0A58}"/>
              </a:ext>
            </a:extLst>
          </p:cNvPr>
          <p:cNvPicPr>
            <a:picLocks noChangeAspect="1"/>
          </p:cNvPicPr>
          <p:nvPr userDrawn="1"/>
        </p:nvPicPr>
        <p:blipFill>
          <a:blip r:embed="rId2"/>
          <a:stretch>
            <a:fillRect/>
          </a:stretch>
        </p:blipFill>
        <p:spPr>
          <a:xfrm>
            <a:off x="1486" y="0"/>
            <a:ext cx="9141027" cy="685800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5" name="Picture 4">
            <a:extLst>
              <a:ext uri="{FF2B5EF4-FFF2-40B4-BE49-F238E27FC236}">
                <a16:creationId xmlns:a16="http://schemas.microsoft.com/office/drawing/2014/main" id="{4F3CB606-AFAA-AE40-874F-C071B9570B7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641630"/>
            <a:ext cx="2282190" cy="716307"/>
          </a:xfrm>
          <a:prstGeom prst="rect">
            <a:avLst/>
          </a:prstGeom>
        </p:spPr>
      </p:pic>
      <p:pic>
        <p:nvPicPr>
          <p:cNvPr id="6" name="Picture 5">
            <a:extLst>
              <a:ext uri="{FF2B5EF4-FFF2-40B4-BE49-F238E27FC236}">
                <a16:creationId xmlns:a16="http://schemas.microsoft.com/office/drawing/2014/main" id="{269F6F20-F848-DB40-8DA0-0987DC399D01}"/>
              </a:ext>
            </a:extLst>
          </p:cNvPr>
          <p:cNvPicPr>
            <a:picLocks noChangeAspect="1"/>
          </p:cNvPicPr>
          <p:nvPr userDrawn="1"/>
        </p:nvPicPr>
        <p:blipFill>
          <a:blip r:embed="rId4"/>
          <a:stretch>
            <a:fillRect/>
          </a:stretch>
        </p:blipFill>
        <p:spPr>
          <a:xfrm>
            <a:off x="4746193" y="5486454"/>
            <a:ext cx="3971087" cy="1052577"/>
          </a:xfrm>
          <a:prstGeom prst="rect">
            <a:avLst/>
          </a:prstGeom>
        </p:spPr>
      </p:pic>
    </p:spTree>
    <p:extLst>
      <p:ext uri="{BB962C8B-B14F-4D97-AF65-F5344CB8AC3E}">
        <p14:creationId xmlns:p14="http://schemas.microsoft.com/office/powerpoint/2010/main" val="3623693392"/>
      </p:ext>
    </p:extLst>
  </p:cSld>
  <p:clrMapOvr>
    <a:masterClrMapping/>
  </p:clrMapOvr>
  <p:extLst>
    <p:ext uri="{DCECCB84-F9BA-43D5-87BE-67443E8EF086}">
      <p15:sldGuideLst xmlns:p15="http://schemas.microsoft.com/office/powerpoint/2012/main">
        <p15:guide id="1" orient="horz" pos="3552" userDrawn="1">
          <p15:clr>
            <a:srgbClr val="FBAE40"/>
          </p15:clr>
        </p15:guide>
        <p15:guide id="2" pos="540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LL Content Split">
    <p:spTree>
      <p:nvGrpSpPr>
        <p:cNvPr id="1" name=""/>
        <p:cNvGrpSpPr/>
        <p:nvPr/>
      </p:nvGrpSpPr>
      <p:grpSpPr>
        <a:xfrm>
          <a:off x="0" y="0"/>
          <a:ext cx="0" cy="0"/>
          <a:chOff x="0" y="0"/>
          <a:chExt cx="0" cy="0"/>
        </a:xfrm>
      </p:grpSpPr>
      <p:pic>
        <p:nvPicPr>
          <p:cNvPr id="4" name="Picture 3" descr="A girl sitting on a table&#10;&#10;Description automatically generated">
            <a:extLst>
              <a:ext uri="{FF2B5EF4-FFF2-40B4-BE49-F238E27FC236}">
                <a16:creationId xmlns:a16="http://schemas.microsoft.com/office/drawing/2014/main" id="{7C80CD5D-3A4C-C245-A099-FFB3D35CA45E}"/>
              </a:ext>
            </a:extLst>
          </p:cNvPr>
          <p:cNvPicPr>
            <a:picLocks noChangeAspect="1"/>
          </p:cNvPicPr>
          <p:nvPr userDrawn="1"/>
        </p:nvPicPr>
        <p:blipFill>
          <a:blip r:embed="rId2"/>
          <a:stretch>
            <a:fillRect/>
          </a:stretch>
        </p:blipFill>
        <p:spPr>
          <a:xfrm>
            <a:off x="5011387" y="0"/>
            <a:ext cx="4132613" cy="6858000"/>
          </a:xfrm>
          <a:prstGeom prst="rect">
            <a:avLst/>
          </a:prstGeom>
        </p:spPr>
      </p:pic>
      <p:cxnSp>
        <p:nvCxnSpPr>
          <p:cNvPr id="10" name="Straight Connector 9">
            <a:extLst>
              <a:ext uri="{FF2B5EF4-FFF2-40B4-BE49-F238E27FC236}">
                <a16:creationId xmlns:a16="http://schemas.microsoft.com/office/drawing/2014/main" id="{4C4F22EC-9664-A64A-9E1D-9B596EE72190}"/>
              </a:ext>
            </a:extLst>
          </p:cNvPr>
          <p:cNvCxnSpPr>
            <a:cxnSpLocks/>
          </p:cNvCxnSpPr>
          <p:nvPr userDrawn="1"/>
        </p:nvCxnSpPr>
        <p:spPr>
          <a:xfrm>
            <a:off x="180799" y="6159514"/>
            <a:ext cx="4628818"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71C7DCC-A3D2-5745-943D-BB500C27C7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799" y="6339274"/>
            <a:ext cx="1171634" cy="369145"/>
          </a:xfrm>
          <a:prstGeom prst="rect">
            <a:avLst/>
          </a:prstGeom>
        </p:spPr>
      </p:pic>
      <p:pic>
        <p:nvPicPr>
          <p:cNvPr id="15" name="Picture 14">
            <a:extLst>
              <a:ext uri="{FF2B5EF4-FFF2-40B4-BE49-F238E27FC236}">
                <a16:creationId xmlns:a16="http://schemas.microsoft.com/office/drawing/2014/main" id="{5474F916-BB50-8E4B-B980-844F0A5373A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37919" y="6288708"/>
            <a:ext cx="567209" cy="450144"/>
          </a:xfrm>
          <a:prstGeom prst="rect">
            <a:avLst/>
          </a:prstGeom>
        </p:spPr>
      </p:pic>
      <p:pic>
        <p:nvPicPr>
          <p:cNvPr id="16" name="Picture 15">
            <a:extLst>
              <a:ext uri="{FF2B5EF4-FFF2-40B4-BE49-F238E27FC236}">
                <a16:creationId xmlns:a16="http://schemas.microsoft.com/office/drawing/2014/main" id="{B799BB98-B5D9-FD4D-A9B7-A46046DC3C67}"/>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242775" y="6289812"/>
            <a:ext cx="566842" cy="449039"/>
          </a:xfrm>
          <a:prstGeom prst="rect">
            <a:avLst/>
          </a:prstGeom>
        </p:spPr>
      </p:pic>
      <p:pic>
        <p:nvPicPr>
          <p:cNvPr id="17" name="Picture 16">
            <a:extLst>
              <a:ext uri="{FF2B5EF4-FFF2-40B4-BE49-F238E27FC236}">
                <a16:creationId xmlns:a16="http://schemas.microsoft.com/office/drawing/2014/main" id="{488FD695-7368-F74F-A96C-1D6C2EB4799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633065" y="6289813"/>
            <a:ext cx="567208" cy="449039"/>
          </a:xfrm>
          <a:prstGeom prst="rect">
            <a:avLst/>
          </a:prstGeom>
        </p:spPr>
      </p:pic>
      <p:sp>
        <p:nvSpPr>
          <p:cNvPr id="18" name="Text Placeholder 14">
            <a:extLst>
              <a:ext uri="{FF2B5EF4-FFF2-40B4-BE49-F238E27FC236}">
                <a16:creationId xmlns:a16="http://schemas.microsoft.com/office/drawing/2014/main" id="{209ACF38-2E26-AD4A-85B8-9D81426E60CB}"/>
              </a:ext>
            </a:extLst>
          </p:cNvPr>
          <p:cNvSpPr>
            <a:spLocks noGrp="1"/>
          </p:cNvSpPr>
          <p:nvPr>
            <p:ph type="body" sz="quarter" idx="14"/>
          </p:nvPr>
        </p:nvSpPr>
        <p:spPr>
          <a:xfrm>
            <a:off x="409575" y="1909763"/>
            <a:ext cx="4171950" cy="4069983"/>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35EBEBE3-32A2-3C42-B4C1-9DDFBAEDC241}"/>
              </a:ext>
            </a:extLst>
          </p:cNvPr>
          <p:cNvSpPr>
            <a:spLocks noGrp="1"/>
          </p:cNvSpPr>
          <p:nvPr>
            <p:ph type="title" hasCustomPrompt="1"/>
          </p:nvPr>
        </p:nvSpPr>
        <p:spPr>
          <a:xfrm>
            <a:off x="40957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20" name="Text Placeholder 12">
            <a:extLst>
              <a:ext uri="{FF2B5EF4-FFF2-40B4-BE49-F238E27FC236}">
                <a16:creationId xmlns:a16="http://schemas.microsoft.com/office/drawing/2014/main" id="{5CDA0C67-0D8E-C541-A589-A6B786712E3C}"/>
              </a:ext>
            </a:extLst>
          </p:cNvPr>
          <p:cNvSpPr>
            <a:spLocks noGrp="1"/>
          </p:cNvSpPr>
          <p:nvPr>
            <p:ph type="body" sz="quarter" idx="13" hasCustomPrompt="1"/>
          </p:nvPr>
        </p:nvSpPr>
        <p:spPr>
          <a:xfrm>
            <a:off x="40957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1204917711"/>
      </p:ext>
    </p:extLst>
  </p:cSld>
  <p:clrMapOvr>
    <a:masterClrMapping/>
  </p:clrMapOvr>
  <p:extLst>
    <p:ext uri="{DCECCB84-F9BA-43D5-87BE-67443E8EF086}">
      <p15:sldGuideLst xmlns:p15="http://schemas.microsoft.com/office/powerpoint/2012/main">
        <p15:guide id="1" orient="horz" pos="4176">
          <p15:clr>
            <a:srgbClr val="FBAE40"/>
          </p15:clr>
        </p15:guide>
        <p15:guide id="2">
          <p15:clr>
            <a:srgbClr val="FBAE40"/>
          </p15:clr>
        </p15:guide>
        <p15:guide id="3" pos="120">
          <p15:clr>
            <a:srgbClr val="FBAE40"/>
          </p15:clr>
        </p15:guide>
        <p15:guide id="4" pos="3144">
          <p15:clr>
            <a:srgbClr val="FBAE40"/>
          </p15:clr>
        </p15:guide>
        <p15:guide id="5" pos="302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LL + Divisions Content">
    <p:spTree>
      <p:nvGrpSpPr>
        <p:cNvPr id="1" name=""/>
        <p:cNvGrpSpPr/>
        <p:nvPr/>
      </p:nvGrpSpPr>
      <p:grpSpPr>
        <a:xfrm>
          <a:off x="0" y="0"/>
          <a:ext cx="0" cy="0"/>
          <a:chOff x="0" y="0"/>
          <a:chExt cx="0" cy="0"/>
        </a:xfrm>
      </p:grpSpPr>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cxnSp>
        <p:nvCxnSpPr>
          <p:cNvPr id="5" name="Straight Connector 4">
            <a:extLst>
              <a:ext uri="{FF2B5EF4-FFF2-40B4-BE49-F238E27FC236}">
                <a16:creationId xmlns:a16="http://schemas.microsoft.com/office/drawing/2014/main" id="{4123CD55-385C-5342-B8A4-11A44E4ABC0F}"/>
              </a:ext>
            </a:extLst>
          </p:cNvPr>
          <p:cNvCxnSpPr>
            <a:cxnSpLocks/>
          </p:cNvCxnSpPr>
          <p:nvPr userDrawn="1"/>
        </p:nvCxnSpPr>
        <p:spPr>
          <a:xfrm>
            <a:off x="180799" y="6159514"/>
            <a:ext cx="877270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6E3F1F0-7281-BB45-940C-7699D66DE8D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0799" y="6339274"/>
            <a:ext cx="1171634" cy="369145"/>
          </a:xfrm>
          <a:prstGeom prst="rect">
            <a:avLst/>
          </a:prstGeom>
        </p:spPr>
      </p:pic>
      <p:pic>
        <p:nvPicPr>
          <p:cNvPr id="7" name="Picture 6">
            <a:extLst>
              <a:ext uri="{FF2B5EF4-FFF2-40B4-BE49-F238E27FC236}">
                <a16:creationId xmlns:a16="http://schemas.microsoft.com/office/drawing/2014/main" id="{EA02194A-C2C7-D346-B573-EA1DEFD4BA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29199" y="6288708"/>
            <a:ext cx="567209" cy="450144"/>
          </a:xfrm>
          <a:prstGeom prst="rect">
            <a:avLst/>
          </a:prstGeom>
        </p:spPr>
      </p:pic>
      <p:pic>
        <p:nvPicPr>
          <p:cNvPr id="10" name="Picture 9">
            <a:extLst>
              <a:ext uri="{FF2B5EF4-FFF2-40B4-BE49-F238E27FC236}">
                <a16:creationId xmlns:a16="http://schemas.microsoft.com/office/drawing/2014/main" id="{55D83CE0-34B8-7D40-AFBF-6AD24461EB0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34055" y="6289812"/>
            <a:ext cx="566842" cy="449039"/>
          </a:xfrm>
          <a:prstGeom prst="rect">
            <a:avLst/>
          </a:prstGeom>
        </p:spPr>
      </p:pic>
      <p:pic>
        <p:nvPicPr>
          <p:cNvPr id="11" name="Picture 10">
            <a:extLst>
              <a:ext uri="{FF2B5EF4-FFF2-40B4-BE49-F238E27FC236}">
                <a16:creationId xmlns:a16="http://schemas.microsoft.com/office/drawing/2014/main" id="{A447F00E-80D8-5D4C-8E65-67C41ED58F4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524345" y="6289813"/>
            <a:ext cx="567208" cy="449039"/>
          </a:xfrm>
          <a:prstGeom prst="rect">
            <a:avLst/>
          </a:prstGeom>
        </p:spPr>
      </p:pic>
      <p:sp>
        <p:nvSpPr>
          <p:cNvPr id="12" name="Text Placeholder 14">
            <a:extLst>
              <a:ext uri="{FF2B5EF4-FFF2-40B4-BE49-F238E27FC236}">
                <a16:creationId xmlns:a16="http://schemas.microsoft.com/office/drawing/2014/main" id="{E2FECD85-B06E-0645-8F2F-1286F6E97A39}"/>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Placeholder 1">
            <a:extLst>
              <a:ext uri="{FF2B5EF4-FFF2-40B4-BE49-F238E27FC236}">
                <a16:creationId xmlns:a16="http://schemas.microsoft.com/office/drawing/2014/main" id="{45ECF86C-28F9-2C49-9A2E-EAAB44D8AB92}"/>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4" name="Text Placeholder 12">
            <a:extLst>
              <a:ext uri="{FF2B5EF4-FFF2-40B4-BE49-F238E27FC236}">
                <a16:creationId xmlns:a16="http://schemas.microsoft.com/office/drawing/2014/main" id="{9C00856B-D2C0-EE4A-B31E-4CA8A8334D43}"/>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2586553534"/>
      </p:ext>
    </p:extLst>
  </p:cSld>
  <p:clrMapOvr>
    <a:masterClrMapping/>
  </p:clrMapOvr>
  <p:extLst>
    <p:ext uri="{DCECCB84-F9BA-43D5-87BE-67443E8EF086}">
      <p15:sldGuideLst xmlns:p15="http://schemas.microsoft.com/office/powerpoint/2012/main">
        <p15:guide id="1" orient="horz" pos="4176">
          <p15:clr>
            <a:srgbClr val="FBAE40"/>
          </p15:clr>
        </p15:guide>
        <p15:guide id="2" pos="56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LL Discover Content">
    <p:spTree>
      <p:nvGrpSpPr>
        <p:cNvPr id="1" name=""/>
        <p:cNvGrpSpPr/>
        <p:nvPr/>
      </p:nvGrpSpPr>
      <p:grpSpPr>
        <a:xfrm>
          <a:off x="0" y="0"/>
          <a:ext cx="0" cy="0"/>
          <a:chOff x="0" y="0"/>
          <a:chExt cx="0" cy="0"/>
        </a:xfrm>
      </p:grpSpPr>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cxnSp>
        <p:nvCxnSpPr>
          <p:cNvPr id="5" name="Straight Connector 4">
            <a:extLst>
              <a:ext uri="{FF2B5EF4-FFF2-40B4-BE49-F238E27FC236}">
                <a16:creationId xmlns:a16="http://schemas.microsoft.com/office/drawing/2014/main" id="{4123CD55-385C-5342-B8A4-11A44E4ABC0F}"/>
              </a:ext>
            </a:extLst>
          </p:cNvPr>
          <p:cNvCxnSpPr>
            <a:cxnSpLocks/>
          </p:cNvCxnSpPr>
          <p:nvPr userDrawn="1"/>
        </p:nvCxnSpPr>
        <p:spPr>
          <a:xfrm>
            <a:off x="180799" y="6159514"/>
            <a:ext cx="762208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6E3F1F0-7281-BB45-940C-7699D66DE8D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0799" y="6339274"/>
            <a:ext cx="1171634" cy="369145"/>
          </a:xfrm>
          <a:prstGeom prst="rect">
            <a:avLst/>
          </a:prstGeom>
        </p:spPr>
      </p:pic>
      <p:pic>
        <p:nvPicPr>
          <p:cNvPr id="8" name="Picture 7">
            <a:extLst>
              <a:ext uri="{FF2B5EF4-FFF2-40B4-BE49-F238E27FC236}">
                <a16:creationId xmlns:a16="http://schemas.microsoft.com/office/drawing/2014/main" id="{591D8A5E-035A-404B-BF58-7E6F26A15A2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13369" y="6289813"/>
            <a:ext cx="567208" cy="449039"/>
          </a:xfrm>
          <a:prstGeom prst="rect">
            <a:avLst/>
          </a:prstGeom>
        </p:spPr>
      </p:pic>
      <p:sp>
        <p:nvSpPr>
          <p:cNvPr id="9" name="Rectangle 8">
            <a:extLst>
              <a:ext uri="{FF2B5EF4-FFF2-40B4-BE49-F238E27FC236}">
                <a16:creationId xmlns:a16="http://schemas.microsoft.com/office/drawing/2014/main" id="{A702E0E6-D5D1-6942-A6EB-83707AEFA9CB}"/>
              </a:ext>
            </a:extLst>
          </p:cNvPr>
          <p:cNvSpPr/>
          <p:nvPr userDrawn="1"/>
        </p:nvSpPr>
        <p:spPr>
          <a:xfrm>
            <a:off x="7958361" y="6139370"/>
            <a:ext cx="878284" cy="45719"/>
          </a:xfrm>
          <a:prstGeom prst="rect">
            <a:avLst/>
          </a:prstGeom>
          <a:solidFill>
            <a:srgbClr val="662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4">
            <a:extLst>
              <a:ext uri="{FF2B5EF4-FFF2-40B4-BE49-F238E27FC236}">
                <a16:creationId xmlns:a16="http://schemas.microsoft.com/office/drawing/2014/main" id="{7FC62050-E6BD-5B4A-BC22-93EAE91A75DB}"/>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Placeholder 1">
            <a:extLst>
              <a:ext uri="{FF2B5EF4-FFF2-40B4-BE49-F238E27FC236}">
                <a16:creationId xmlns:a16="http://schemas.microsoft.com/office/drawing/2014/main" id="{0FD8D974-B3E7-5D42-8C11-96FAB1B9CB93}"/>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4" name="Text Placeholder 12">
            <a:extLst>
              <a:ext uri="{FF2B5EF4-FFF2-40B4-BE49-F238E27FC236}">
                <a16:creationId xmlns:a16="http://schemas.microsoft.com/office/drawing/2014/main" id="{3745604E-7440-E54B-AC0F-287B8FA39199}"/>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1379125180"/>
      </p:ext>
    </p:extLst>
  </p:cSld>
  <p:clrMapOvr>
    <a:masterClrMapping/>
  </p:clrMapOvr>
  <p:extLst>
    <p:ext uri="{DCECCB84-F9BA-43D5-87BE-67443E8EF086}">
      <p15:sldGuideLst xmlns:p15="http://schemas.microsoft.com/office/powerpoint/2012/main">
        <p15:guide id="1" orient="horz" pos="4176">
          <p15:clr>
            <a:srgbClr val="FBAE40"/>
          </p15:clr>
        </p15:guide>
        <p15:guide id="2" pos="56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LL Explore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0FF1096-3169-EE4B-8934-C3FB782637A7}"/>
              </a:ext>
            </a:extLst>
          </p:cNvPr>
          <p:cNvSpPr/>
          <p:nvPr userDrawn="1"/>
        </p:nvSpPr>
        <p:spPr>
          <a:xfrm>
            <a:off x="7958361" y="6139370"/>
            <a:ext cx="878284" cy="45719"/>
          </a:xfrm>
          <a:prstGeom prst="rect">
            <a:avLst/>
          </a:prstGeom>
          <a:solidFill>
            <a:srgbClr val="00A6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90C33C2-6CD3-9547-B7C0-310F735C716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13368" y="6288708"/>
            <a:ext cx="567209" cy="450144"/>
          </a:xfrm>
          <a:prstGeom prst="rect">
            <a:avLst/>
          </a:prstGeom>
        </p:spPr>
      </p:pic>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cxnSp>
        <p:nvCxnSpPr>
          <p:cNvPr id="5" name="Straight Connector 4">
            <a:extLst>
              <a:ext uri="{FF2B5EF4-FFF2-40B4-BE49-F238E27FC236}">
                <a16:creationId xmlns:a16="http://schemas.microsoft.com/office/drawing/2014/main" id="{4123CD55-385C-5342-B8A4-11A44E4ABC0F}"/>
              </a:ext>
            </a:extLst>
          </p:cNvPr>
          <p:cNvCxnSpPr>
            <a:cxnSpLocks/>
          </p:cNvCxnSpPr>
          <p:nvPr userDrawn="1"/>
        </p:nvCxnSpPr>
        <p:spPr>
          <a:xfrm>
            <a:off x="180799" y="6159514"/>
            <a:ext cx="762208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6E3F1F0-7281-BB45-940C-7699D66DE8D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799" y="6339274"/>
            <a:ext cx="1171634" cy="369145"/>
          </a:xfrm>
          <a:prstGeom prst="rect">
            <a:avLst/>
          </a:prstGeom>
        </p:spPr>
      </p:pic>
      <p:sp>
        <p:nvSpPr>
          <p:cNvPr id="13" name="Text Placeholder 14">
            <a:extLst>
              <a:ext uri="{FF2B5EF4-FFF2-40B4-BE49-F238E27FC236}">
                <a16:creationId xmlns:a16="http://schemas.microsoft.com/office/drawing/2014/main" id="{E86BD933-7ECD-DB44-A5D3-0CA3A0BC9477}"/>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Placeholder 1">
            <a:extLst>
              <a:ext uri="{FF2B5EF4-FFF2-40B4-BE49-F238E27FC236}">
                <a16:creationId xmlns:a16="http://schemas.microsoft.com/office/drawing/2014/main" id="{154C9013-0D60-994B-9DA0-2156E8F77415}"/>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5" name="Text Placeholder 12">
            <a:extLst>
              <a:ext uri="{FF2B5EF4-FFF2-40B4-BE49-F238E27FC236}">
                <a16:creationId xmlns:a16="http://schemas.microsoft.com/office/drawing/2014/main" id="{171F26ED-0509-D14C-96DF-C0C59D829CEF}"/>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3028720161"/>
      </p:ext>
    </p:extLst>
  </p:cSld>
  <p:clrMapOvr>
    <a:masterClrMapping/>
  </p:clrMapOvr>
  <p:extLst>
    <p:ext uri="{DCECCB84-F9BA-43D5-87BE-67443E8EF086}">
      <p15:sldGuideLst xmlns:p15="http://schemas.microsoft.com/office/powerpoint/2012/main">
        <p15:guide id="1" orient="horz" pos="4176">
          <p15:clr>
            <a:srgbClr val="FBAE40"/>
          </p15:clr>
        </p15:guide>
        <p15:guide id="2" pos="56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LL Challenge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D6D1B90-0E65-9F46-B5CA-31D21D7C3B70}"/>
              </a:ext>
            </a:extLst>
          </p:cNvPr>
          <p:cNvSpPr/>
          <p:nvPr userDrawn="1"/>
        </p:nvSpPr>
        <p:spPr>
          <a:xfrm>
            <a:off x="7958361" y="6139370"/>
            <a:ext cx="878284" cy="45719"/>
          </a:xfrm>
          <a:prstGeom prst="rect">
            <a:avLst/>
          </a:prstGeom>
          <a:solidFill>
            <a:srgbClr val="EE3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B9876EC-A9F7-9F45-AE59-5ECBB1FC430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14082" y="6289812"/>
            <a:ext cx="566842" cy="449039"/>
          </a:xfrm>
          <a:prstGeom prst="rect">
            <a:avLst/>
          </a:prstGeom>
        </p:spPr>
      </p:pic>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cxnSp>
        <p:nvCxnSpPr>
          <p:cNvPr id="5" name="Straight Connector 4">
            <a:extLst>
              <a:ext uri="{FF2B5EF4-FFF2-40B4-BE49-F238E27FC236}">
                <a16:creationId xmlns:a16="http://schemas.microsoft.com/office/drawing/2014/main" id="{4123CD55-385C-5342-B8A4-11A44E4ABC0F}"/>
              </a:ext>
            </a:extLst>
          </p:cNvPr>
          <p:cNvCxnSpPr>
            <a:cxnSpLocks/>
          </p:cNvCxnSpPr>
          <p:nvPr userDrawn="1"/>
        </p:nvCxnSpPr>
        <p:spPr>
          <a:xfrm>
            <a:off x="180799" y="6159514"/>
            <a:ext cx="762208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6E3F1F0-7281-BB45-940C-7699D66DE8D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799" y="6339274"/>
            <a:ext cx="1171634" cy="369145"/>
          </a:xfrm>
          <a:prstGeom prst="rect">
            <a:avLst/>
          </a:prstGeom>
        </p:spPr>
      </p:pic>
      <p:sp>
        <p:nvSpPr>
          <p:cNvPr id="9" name="Text Placeholder 14">
            <a:extLst>
              <a:ext uri="{FF2B5EF4-FFF2-40B4-BE49-F238E27FC236}">
                <a16:creationId xmlns:a16="http://schemas.microsoft.com/office/drawing/2014/main" id="{32D004C9-1722-3C49-AA73-B0A2E47BECEF}"/>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Placeholder 1">
            <a:extLst>
              <a:ext uri="{FF2B5EF4-FFF2-40B4-BE49-F238E27FC236}">
                <a16:creationId xmlns:a16="http://schemas.microsoft.com/office/drawing/2014/main" id="{F0294C1F-B68B-4946-B2C2-B402D357890C}"/>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3" name="Text Placeholder 12">
            <a:extLst>
              <a:ext uri="{FF2B5EF4-FFF2-40B4-BE49-F238E27FC236}">
                <a16:creationId xmlns:a16="http://schemas.microsoft.com/office/drawing/2014/main" id="{C596ABF9-6C2C-754C-9957-63121EA440F3}"/>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104925573"/>
      </p:ext>
    </p:extLst>
  </p:cSld>
  <p:clrMapOvr>
    <a:masterClrMapping/>
  </p:clrMapOvr>
  <p:extLst>
    <p:ext uri="{DCECCB84-F9BA-43D5-87BE-67443E8EF086}">
      <p15:sldGuideLst xmlns:p15="http://schemas.microsoft.com/office/powerpoint/2012/main">
        <p15:guide id="1" orient="horz" pos="4176">
          <p15:clr>
            <a:srgbClr val="FBAE40"/>
          </p15:clr>
        </p15:guide>
        <p15:guide id="2" pos="56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n-FIRST Title 2">
    <p:spTree>
      <p:nvGrpSpPr>
        <p:cNvPr id="1" name=""/>
        <p:cNvGrpSpPr/>
        <p:nvPr/>
      </p:nvGrpSpPr>
      <p:grpSpPr>
        <a:xfrm>
          <a:off x="0" y="0"/>
          <a:ext cx="0" cy="0"/>
          <a:chOff x="0" y="0"/>
          <a:chExt cx="0" cy="0"/>
        </a:xfrm>
      </p:grpSpPr>
      <p:pic>
        <p:nvPicPr>
          <p:cNvPr id="3" name="Picture 2" descr="A group of people posing for the camera&#10;&#10;Description automatically generated">
            <a:extLst>
              <a:ext uri="{FF2B5EF4-FFF2-40B4-BE49-F238E27FC236}">
                <a16:creationId xmlns:a16="http://schemas.microsoft.com/office/drawing/2014/main" id="{F439B386-C6A8-8B40-AE60-3A1F71C51F44}"/>
              </a:ext>
            </a:extLst>
          </p:cNvPr>
          <p:cNvPicPr>
            <a:picLocks noChangeAspect="1"/>
          </p:cNvPicPr>
          <p:nvPr userDrawn="1"/>
        </p:nvPicPr>
        <p:blipFill>
          <a:blip r:embed="rId2"/>
          <a:stretch>
            <a:fillRect/>
          </a:stretch>
        </p:blipFill>
        <p:spPr>
          <a:xfrm>
            <a:off x="0" y="0"/>
            <a:ext cx="9144000" cy="686023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13" name="Picture 12">
            <a:extLst>
              <a:ext uri="{FF2B5EF4-FFF2-40B4-BE49-F238E27FC236}">
                <a16:creationId xmlns:a16="http://schemas.microsoft.com/office/drawing/2014/main" id="{04BCF919-0AF9-334A-8B22-BFD6EB0DE7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539497"/>
            <a:ext cx="7928752" cy="914857"/>
          </a:xfrm>
          <a:prstGeom prst="rect">
            <a:avLst/>
          </a:prstGeom>
        </p:spPr>
      </p:pic>
    </p:spTree>
    <p:extLst>
      <p:ext uri="{BB962C8B-B14F-4D97-AF65-F5344CB8AC3E}">
        <p14:creationId xmlns:p14="http://schemas.microsoft.com/office/powerpoint/2010/main" val="32972960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TC Title">
    <p:spTree>
      <p:nvGrpSpPr>
        <p:cNvPr id="1" name=""/>
        <p:cNvGrpSpPr/>
        <p:nvPr/>
      </p:nvGrpSpPr>
      <p:grpSpPr>
        <a:xfrm>
          <a:off x="0" y="0"/>
          <a:ext cx="0" cy="0"/>
          <a:chOff x="0" y="0"/>
          <a:chExt cx="0" cy="0"/>
        </a:xfrm>
      </p:grpSpPr>
      <p:pic>
        <p:nvPicPr>
          <p:cNvPr id="4" name="Picture 3" descr="A group of people standing in a room&#10;&#10;Description automatically generated">
            <a:extLst>
              <a:ext uri="{FF2B5EF4-FFF2-40B4-BE49-F238E27FC236}">
                <a16:creationId xmlns:a16="http://schemas.microsoft.com/office/drawing/2014/main" id="{AB96C312-9228-F146-9D4D-ED39000206FB}"/>
              </a:ext>
            </a:extLst>
          </p:cNvPr>
          <p:cNvPicPr>
            <a:picLocks noChangeAspect="1"/>
          </p:cNvPicPr>
          <p:nvPr userDrawn="1"/>
        </p:nvPicPr>
        <p:blipFill>
          <a:blip r:embed="rId2"/>
          <a:stretch>
            <a:fillRect/>
          </a:stretch>
        </p:blipFill>
        <p:spPr>
          <a:xfrm>
            <a:off x="1486" y="0"/>
            <a:ext cx="9141027" cy="6858000"/>
          </a:xfrm>
          <a:prstGeom prst="rect">
            <a:avLst/>
          </a:prstGeom>
        </p:spPr>
      </p:pic>
      <p:pic>
        <p:nvPicPr>
          <p:cNvPr id="11" name="Picture 10">
            <a:extLst>
              <a:ext uri="{FF2B5EF4-FFF2-40B4-BE49-F238E27FC236}">
                <a16:creationId xmlns:a16="http://schemas.microsoft.com/office/drawing/2014/main" id="{6FAC7D3B-293E-F844-ACC7-2EDE6C923403}"/>
              </a:ext>
            </a:extLst>
          </p:cNvPr>
          <p:cNvPicPr>
            <a:picLocks noChangeAspect="1"/>
          </p:cNvPicPr>
          <p:nvPr userDrawn="1"/>
        </p:nvPicPr>
        <p:blipFill>
          <a:blip r:embed="rId3"/>
          <a:stretch>
            <a:fillRect/>
          </a:stretch>
        </p:blipFill>
        <p:spPr>
          <a:xfrm>
            <a:off x="1549190" y="5184912"/>
            <a:ext cx="6045620" cy="1165041"/>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spTree>
    <p:extLst>
      <p:ext uri="{BB962C8B-B14F-4D97-AF65-F5344CB8AC3E}">
        <p14:creationId xmlns:p14="http://schemas.microsoft.com/office/powerpoint/2010/main" val="36331959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TC Split Content">
    <p:spTree>
      <p:nvGrpSpPr>
        <p:cNvPr id="1" name=""/>
        <p:cNvGrpSpPr/>
        <p:nvPr/>
      </p:nvGrpSpPr>
      <p:grpSpPr>
        <a:xfrm>
          <a:off x="0" y="0"/>
          <a:ext cx="0" cy="0"/>
          <a:chOff x="0" y="0"/>
          <a:chExt cx="0" cy="0"/>
        </a:xfrm>
      </p:grpSpPr>
      <p:pic>
        <p:nvPicPr>
          <p:cNvPr id="7" name="Picture 6" descr="A group of people posing for the camera&#10;&#10;Description automatically generated">
            <a:extLst>
              <a:ext uri="{FF2B5EF4-FFF2-40B4-BE49-F238E27FC236}">
                <a16:creationId xmlns:a16="http://schemas.microsoft.com/office/drawing/2014/main" id="{BB86ADDC-C5CE-D145-9B24-4927989EDC10}"/>
              </a:ext>
            </a:extLst>
          </p:cNvPr>
          <p:cNvPicPr>
            <a:picLocks noChangeAspect="1"/>
          </p:cNvPicPr>
          <p:nvPr userDrawn="1"/>
        </p:nvPicPr>
        <p:blipFill>
          <a:blip r:embed="rId2"/>
          <a:stretch>
            <a:fillRect/>
          </a:stretch>
        </p:blipFill>
        <p:spPr>
          <a:xfrm>
            <a:off x="5011387" y="0"/>
            <a:ext cx="4132613" cy="6858000"/>
          </a:xfrm>
          <a:prstGeom prst="rect">
            <a:avLst/>
          </a:prstGeom>
        </p:spPr>
      </p:pic>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180799" y="6233945"/>
            <a:ext cx="349712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A7B5E5A-8C74-4F43-906F-1C9502959F76}"/>
              </a:ext>
            </a:extLst>
          </p:cNvPr>
          <p:cNvPicPr>
            <a:picLocks noChangeAspect="1"/>
          </p:cNvPicPr>
          <p:nvPr userDrawn="1"/>
        </p:nvPicPr>
        <p:blipFill>
          <a:blip r:embed="rId4"/>
          <a:stretch>
            <a:fillRect/>
          </a:stretch>
        </p:blipFill>
        <p:spPr>
          <a:xfrm>
            <a:off x="3932868" y="6370429"/>
            <a:ext cx="806850" cy="373906"/>
          </a:xfrm>
          <a:prstGeom prst="rect">
            <a:avLst/>
          </a:prstGeom>
        </p:spPr>
      </p:pic>
      <p:sp>
        <p:nvSpPr>
          <p:cNvPr id="6" name="Rectangle 5">
            <a:extLst>
              <a:ext uri="{FF2B5EF4-FFF2-40B4-BE49-F238E27FC236}">
                <a16:creationId xmlns:a16="http://schemas.microsoft.com/office/drawing/2014/main" id="{E508BDC1-04F1-E147-A19E-F0708D7C4AE0}"/>
              </a:ext>
            </a:extLst>
          </p:cNvPr>
          <p:cNvSpPr/>
          <p:nvPr userDrawn="1"/>
        </p:nvSpPr>
        <p:spPr>
          <a:xfrm>
            <a:off x="3857801" y="6216985"/>
            <a:ext cx="956984" cy="45719"/>
          </a:xfrm>
          <a:prstGeom prst="rect">
            <a:avLst/>
          </a:prstGeom>
          <a:solidFill>
            <a:srgbClr val="F57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9ED5DBD5-1D44-A349-997C-B8B186AF16A5}"/>
              </a:ext>
            </a:extLst>
          </p:cNvPr>
          <p:cNvSpPr>
            <a:spLocks noGrp="1"/>
          </p:cNvSpPr>
          <p:nvPr>
            <p:ph type="body" sz="quarter" idx="14"/>
          </p:nvPr>
        </p:nvSpPr>
        <p:spPr>
          <a:xfrm>
            <a:off x="409575" y="1909763"/>
            <a:ext cx="417195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CBD62BA6-9822-1742-8046-63189E63A29D}"/>
              </a:ext>
            </a:extLst>
          </p:cNvPr>
          <p:cNvSpPr>
            <a:spLocks noGrp="1"/>
          </p:cNvSpPr>
          <p:nvPr>
            <p:ph type="title" hasCustomPrompt="1"/>
          </p:nvPr>
        </p:nvSpPr>
        <p:spPr>
          <a:xfrm>
            <a:off x="40957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17" name="Text Placeholder 12">
            <a:extLst>
              <a:ext uri="{FF2B5EF4-FFF2-40B4-BE49-F238E27FC236}">
                <a16:creationId xmlns:a16="http://schemas.microsoft.com/office/drawing/2014/main" id="{04E1C05B-7DEB-6B4A-B702-88ECD0BB368B}"/>
              </a:ext>
            </a:extLst>
          </p:cNvPr>
          <p:cNvSpPr>
            <a:spLocks noGrp="1"/>
          </p:cNvSpPr>
          <p:nvPr>
            <p:ph type="body" sz="quarter" idx="13" hasCustomPrompt="1"/>
          </p:nvPr>
        </p:nvSpPr>
        <p:spPr>
          <a:xfrm>
            <a:off x="40957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4026505429"/>
      </p:ext>
    </p:extLst>
  </p:cSld>
  <p:clrMapOvr>
    <a:masterClrMapping/>
  </p:clrMapOvr>
  <p:extLst>
    <p:ext uri="{DCECCB84-F9BA-43D5-87BE-67443E8EF086}">
      <p15:sldGuideLst xmlns:p15="http://schemas.microsoft.com/office/powerpoint/2012/main">
        <p15:guide id="1" orient="horz" pos="4176">
          <p15:clr>
            <a:srgbClr val="FBAE40"/>
          </p15:clr>
        </p15:guide>
        <p15:guide id="2">
          <p15:clr>
            <a:srgbClr val="FBAE40"/>
          </p15:clr>
        </p15:guide>
        <p15:guide id="3" pos="120">
          <p15:clr>
            <a:srgbClr val="FBAE40"/>
          </p15:clr>
        </p15:guide>
        <p15:guide id="4" pos="3144">
          <p15:clr>
            <a:srgbClr val="FBAE40"/>
          </p15:clr>
        </p15:guide>
        <p15:guide id="5" pos="302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TC Content">
    <p:spTree>
      <p:nvGrpSpPr>
        <p:cNvPr id="1" name=""/>
        <p:cNvGrpSpPr/>
        <p:nvPr/>
      </p:nvGrpSpPr>
      <p:grpSpPr>
        <a:xfrm>
          <a:off x="0" y="0"/>
          <a:ext cx="0" cy="0"/>
          <a:chOff x="0" y="0"/>
          <a:chExt cx="0" cy="0"/>
        </a:xfrm>
      </p:grpSpPr>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180799" y="6233945"/>
            <a:ext cx="746968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pic>
        <p:nvPicPr>
          <p:cNvPr id="5" name="Picture 4">
            <a:extLst>
              <a:ext uri="{FF2B5EF4-FFF2-40B4-BE49-F238E27FC236}">
                <a16:creationId xmlns:a16="http://schemas.microsoft.com/office/drawing/2014/main" id="{7D5DF282-9FFB-8343-9583-E56497D9A38F}"/>
              </a:ext>
            </a:extLst>
          </p:cNvPr>
          <p:cNvPicPr>
            <a:picLocks noChangeAspect="1"/>
          </p:cNvPicPr>
          <p:nvPr userDrawn="1"/>
        </p:nvPicPr>
        <p:blipFill>
          <a:blip r:embed="rId3"/>
          <a:stretch>
            <a:fillRect/>
          </a:stretch>
        </p:blipFill>
        <p:spPr>
          <a:xfrm>
            <a:off x="7874948" y="6370429"/>
            <a:ext cx="806850" cy="373906"/>
          </a:xfrm>
          <a:prstGeom prst="rect">
            <a:avLst/>
          </a:prstGeom>
        </p:spPr>
      </p:pic>
      <p:sp>
        <p:nvSpPr>
          <p:cNvPr id="6" name="Rectangle 5">
            <a:extLst>
              <a:ext uri="{FF2B5EF4-FFF2-40B4-BE49-F238E27FC236}">
                <a16:creationId xmlns:a16="http://schemas.microsoft.com/office/drawing/2014/main" id="{7C080252-F820-DB47-845D-2D64213173B5}"/>
              </a:ext>
            </a:extLst>
          </p:cNvPr>
          <p:cNvSpPr/>
          <p:nvPr userDrawn="1"/>
        </p:nvSpPr>
        <p:spPr>
          <a:xfrm>
            <a:off x="7799881" y="6216985"/>
            <a:ext cx="956984" cy="45719"/>
          </a:xfrm>
          <a:prstGeom prst="rect">
            <a:avLst/>
          </a:prstGeom>
          <a:solidFill>
            <a:srgbClr val="F57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14">
            <a:extLst>
              <a:ext uri="{FF2B5EF4-FFF2-40B4-BE49-F238E27FC236}">
                <a16:creationId xmlns:a16="http://schemas.microsoft.com/office/drawing/2014/main" id="{267380B0-7C21-8241-AA1C-D36A47093862}"/>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Placeholder 1">
            <a:extLst>
              <a:ext uri="{FF2B5EF4-FFF2-40B4-BE49-F238E27FC236}">
                <a16:creationId xmlns:a16="http://schemas.microsoft.com/office/drawing/2014/main" id="{8CF55798-5B07-BC47-AF64-590FB385F1F2}"/>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2" name="Text Placeholder 12">
            <a:extLst>
              <a:ext uri="{FF2B5EF4-FFF2-40B4-BE49-F238E27FC236}">
                <a16:creationId xmlns:a16="http://schemas.microsoft.com/office/drawing/2014/main" id="{02FD4638-C49D-8B48-A189-9195A84D0DAC}"/>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3371891976"/>
      </p:ext>
    </p:extLst>
  </p:cSld>
  <p:clrMapOvr>
    <a:masterClrMapping/>
  </p:clrMapOvr>
  <p:extLst>
    <p:ext uri="{DCECCB84-F9BA-43D5-87BE-67443E8EF086}">
      <p15:sldGuideLst xmlns:p15="http://schemas.microsoft.com/office/powerpoint/2012/main">
        <p15:guide id="1" orient="horz" pos="4176">
          <p15:clr>
            <a:srgbClr val="FBAE40"/>
          </p15:clr>
        </p15:guide>
        <p15:guide id="2" pos="28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RC Title">
    <p:spTree>
      <p:nvGrpSpPr>
        <p:cNvPr id="1" name=""/>
        <p:cNvGrpSpPr/>
        <p:nvPr/>
      </p:nvGrpSpPr>
      <p:grpSpPr>
        <a:xfrm>
          <a:off x="0" y="0"/>
          <a:ext cx="0" cy="0"/>
          <a:chOff x="0" y="0"/>
          <a:chExt cx="0" cy="0"/>
        </a:xfrm>
      </p:grpSpPr>
      <p:pic>
        <p:nvPicPr>
          <p:cNvPr id="6" name="Picture 5" descr="A group of people standing in front of a store&#10;&#10;Description automatically generated">
            <a:extLst>
              <a:ext uri="{FF2B5EF4-FFF2-40B4-BE49-F238E27FC236}">
                <a16:creationId xmlns:a16="http://schemas.microsoft.com/office/drawing/2014/main" id="{553D7561-24EC-CA46-8738-D6F0A5CB4AEF}"/>
              </a:ext>
            </a:extLst>
          </p:cNvPr>
          <p:cNvPicPr>
            <a:picLocks noChangeAspect="1"/>
          </p:cNvPicPr>
          <p:nvPr userDrawn="1"/>
        </p:nvPicPr>
        <p:blipFill>
          <a:blip r:embed="rId2"/>
          <a:stretch>
            <a:fillRect/>
          </a:stretch>
        </p:blipFill>
        <p:spPr>
          <a:xfrm>
            <a:off x="1486" y="0"/>
            <a:ext cx="9141027" cy="685800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12" name="Picture 11">
            <a:extLst>
              <a:ext uri="{FF2B5EF4-FFF2-40B4-BE49-F238E27FC236}">
                <a16:creationId xmlns:a16="http://schemas.microsoft.com/office/drawing/2014/main" id="{CB9A6731-E8CF-354D-A9B3-4C8279C84B11}"/>
              </a:ext>
            </a:extLst>
          </p:cNvPr>
          <p:cNvPicPr>
            <a:picLocks noChangeAspect="1"/>
          </p:cNvPicPr>
          <p:nvPr userDrawn="1"/>
        </p:nvPicPr>
        <p:blipFill>
          <a:blip r:embed="rId3"/>
          <a:stretch>
            <a:fillRect/>
          </a:stretch>
        </p:blipFill>
        <p:spPr>
          <a:xfrm>
            <a:off x="1423241" y="5184912"/>
            <a:ext cx="6297519" cy="1165041"/>
          </a:xfrm>
          <a:prstGeom prst="rect">
            <a:avLst/>
          </a:prstGeom>
        </p:spPr>
      </p:pic>
    </p:spTree>
    <p:extLst>
      <p:ext uri="{BB962C8B-B14F-4D97-AF65-F5344CB8AC3E}">
        <p14:creationId xmlns:p14="http://schemas.microsoft.com/office/powerpoint/2010/main" val="5209208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RC Content Split">
    <p:spTree>
      <p:nvGrpSpPr>
        <p:cNvPr id="1" name=""/>
        <p:cNvGrpSpPr/>
        <p:nvPr/>
      </p:nvGrpSpPr>
      <p:grpSpPr>
        <a:xfrm>
          <a:off x="0" y="0"/>
          <a:ext cx="0" cy="0"/>
          <a:chOff x="0" y="0"/>
          <a:chExt cx="0" cy="0"/>
        </a:xfrm>
      </p:grpSpPr>
      <p:pic>
        <p:nvPicPr>
          <p:cNvPr id="3" name="Picture 2" descr="A picture containing person, outdoor, man, people&#10;&#10;Description automatically generated">
            <a:extLst>
              <a:ext uri="{FF2B5EF4-FFF2-40B4-BE49-F238E27FC236}">
                <a16:creationId xmlns:a16="http://schemas.microsoft.com/office/drawing/2014/main" id="{6ACECBEB-E200-5C48-BD42-BCA9AD284BDD}"/>
              </a:ext>
            </a:extLst>
          </p:cNvPr>
          <p:cNvPicPr>
            <a:picLocks noChangeAspect="1"/>
          </p:cNvPicPr>
          <p:nvPr userDrawn="1"/>
        </p:nvPicPr>
        <p:blipFill>
          <a:blip r:embed="rId2"/>
          <a:stretch>
            <a:fillRect/>
          </a:stretch>
        </p:blipFill>
        <p:spPr>
          <a:xfrm>
            <a:off x="5011387" y="0"/>
            <a:ext cx="4132613" cy="6858000"/>
          </a:xfrm>
          <a:prstGeom prst="rect">
            <a:avLst/>
          </a:prstGeom>
        </p:spPr>
      </p:pic>
      <p:sp>
        <p:nvSpPr>
          <p:cNvPr id="10" name="Rectangle 9">
            <a:extLst>
              <a:ext uri="{FF2B5EF4-FFF2-40B4-BE49-F238E27FC236}">
                <a16:creationId xmlns:a16="http://schemas.microsoft.com/office/drawing/2014/main" id="{B5C310FE-A61B-8440-BF86-3883B3A76181}"/>
              </a:ext>
            </a:extLst>
          </p:cNvPr>
          <p:cNvSpPr/>
          <p:nvPr userDrawn="1"/>
        </p:nvSpPr>
        <p:spPr>
          <a:xfrm>
            <a:off x="3856102" y="6216985"/>
            <a:ext cx="956984" cy="45719"/>
          </a:xfrm>
          <a:prstGeom prst="rect">
            <a:avLst/>
          </a:prstGeom>
          <a:solidFill>
            <a:srgbClr val="009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CDAEFEB-E8F2-814A-919E-471B2CA9BB02}"/>
              </a:ext>
            </a:extLst>
          </p:cNvPr>
          <p:cNvPicPr>
            <a:picLocks noChangeAspect="1"/>
          </p:cNvPicPr>
          <p:nvPr userDrawn="1"/>
        </p:nvPicPr>
        <p:blipFill>
          <a:blip r:embed="rId3"/>
          <a:stretch>
            <a:fillRect/>
          </a:stretch>
        </p:blipFill>
        <p:spPr>
          <a:xfrm>
            <a:off x="3870467" y="6365047"/>
            <a:ext cx="928255" cy="379287"/>
          </a:xfrm>
          <a:prstGeom prst="rect">
            <a:avLst/>
          </a:prstGeom>
        </p:spPr>
      </p:pic>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12" name="Straight Connector 11">
            <a:extLst>
              <a:ext uri="{FF2B5EF4-FFF2-40B4-BE49-F238E27FC236}">
                <a16:creationId xmlns:a16="http://schemas.microsoft.com/office/drawing/2014/main" id="{9A4D9B68-9D04-0F44-8881-B4385DCBE5E2}"/>
              </a:ext>
            </a:extLst>
          </p:cNvPr>
          <p:cNvCxnSpPr>
            <a:cxnSpLocks/>
          </p:cNvCxnSpPr>
          <p:nvPr userDrawn="1"/>
        </p:nvCxnSpPr>
        <p:spPr>
          <a:xfrm>
            <a:off x="180799" y="6233945"/>
            <a:ext cx="349712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5994B31E-674E-9342-937C-035E48EA85C7}"/>
              </a:ext>
            </a:extLst>
          </p:cNvPr>
          <p:cNvSpPr>
            <a:spLocks noGrp="1"/>
          </p:cNvSpPr>
          <p:nvPr>
            <p:ph type="body" sz="quarter" idx="14"/>
          </p:nvPr>
        </p:nvSpPr>
        <p:spPr>
          <a:xfrm>
            <a:off x="409575" y="1909763"/>
            <a:ext cx="417195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Placeholder 1">
            <a:extLst>
              <a:ext uri="{FF2B5EF4-FFF2-40B4-BE49-F238E27FC236}">
                <a16:creationId xmlns:a16="http://schemas.microsoft.com/office/drawing/2014/main" id="{482B953B-2758-3B46-921D-4E4EB5C34D3F}"/>
              </a:ext>
            </a:extLst>
          </p:cNvPr>
          <p:cNvSpPr>
            <a:spLocks noGrp="1"/>
          </p:cNvSpPr>
          <p:nvPr>
            <p:ph type="title" hasCustomPrompt="1"/>
          </p:nvPr>
        </p:nvSpPr>
        <p:spPr>
          <a:xfrm>
            <a:off x="40957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15" name="Text Placeholder 12">
            <a:extLst>
              <a:ext uri="{FF2B5EF4-FFF2-40B4-BE49-F238E27FC236}">
                <a16:creationId xmlns:a16="http://schemas.microsoft.com/office/drawing/2014/main" id="{DB5A34C5-15AB-9948-9572-30DBEA0E463D}"/>
              </a:ext>
            </a:extLst>
          </p:cNvPr>
          <p:cNvSpPr>
            <a:spLocks noGrp="1"/>
          </p:cNvSpPr>
          <p:nvPr>
            <p:ph type="body" sz="quarter" idx="13" hasCustomPrompt="1"/>
          </p:nvPr>
        </p:nvSpPr>
        <p:spPr>
          <a:xfrm>
            <a:off x="40957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2576773171"/>
      </p:ext>
    </p:extLst>
  </p:cSld>
  <p:clrMapOvr>
    <a:masterClrMapping/>
  </p:clrMapOvr>
  <p:extLst>
    <p:ext uri="{DCECCB84-F9BA-43D5-87BE-67443E8EF086}">
      <p15:sldGuideLst xmlns:p15="http://schemas.microsoft.com/office/powerpoint/2012/main">
        <p15:guide id="1" orient="horz" pos="4176">
          <p15:clr>
            <a:srgbClr val="FBAE40"/>
          </p15:clr>
        </p15:guide>
        <p15:guide id="2">
          <p15:clr>
            <a:srgbClr val="FBAE40"/>
          </p15:clr>
        </p15:guide>
        <p15:guide id="3" pos="120">
          <p15:clr>
            <a:srgbClr val="FBAE40"/>
          </p15:clr>
        </p15:guide>
        <p15:guide id="4" pos="3144">
          <p15:clr>
            <a:srgbClr val="FBAE40"/>
          </p15:clr>
        </p15:guide>
        <p15:guide id="5" pos="302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RC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958DF4A-4D15-AE46-BCF3-490865FEB3D0}"/>
              </a:ext>
            </a:extLst>
          </p:cNvPr>
          <p:cNvSpPr/>
          <p:nvPr userDrawn="1"/>
        </p:nvSpPr>
        <p:spPr>
          <a:xfrm>
            <a:off x="7747382" y="6216985"/>
            <a:ext cx="956984" cy="45719"/>
          </a:xfrm>
          <a:prstGeom prst="rect">
            <a:avLst/>
          </a:prstGeom>
          <a:solidFill>
            <a:srgbClr val="009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77C3726-FAD5-7C44-94E3-C4E81D788217}"/>
              </a:ext>
            </a:extLst>
          </p:cNvPr>
          <p:cNvPicPr>
            <a:picLocks noChangeAspect="1"/>
          </p:cNvPicPr>
          <p:nvPr userDrawn="1"/>
        </p:nvPicPr>
        <p:blipFill>
          <a:blip r:embed="rId2"/>
          <a:stretch>
            <a:fillRect/>
          </a:stretch>
        </p:blipFill>
        <p:spPr>
          <a:xfrm>
            <a:off x="7761747" y="6365047"/>
            <a:ext cx="928255" cy="379287"/>
          </a:xfrm>
          <a:prstGeom prst="rect">
            <a:avLst/>
          </a:prstGeom>
        </p:spPr>
      </p:pic>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180799" y="6233945"/>
            <a:ext cx="738840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sp>
        <p:nvSpPr>
          <p:cNvPr id="11" name="Text Placeholder 14">
            <a:extLst>
              <a:ext uri="{FF2B5EF4-FFF2-40B4-BE49-F238E27FC236}">
                <a16:creationId xmlns:a16="http://schemas.microsoft.com/office/drawing/2014/main" id="{09735B6C-CF20-9E43-BC94-65F0C1B34F2C}"/>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A4819B2A-8C28-D84D-BF09-2EE03659561D}"/>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3" name="Text Placeholder 12">
            <a:extLst>
              <a:ext uri="{FF2B5EF4-FFF2-40B4-BE49-F238E27FC236}">
                <a16:creationId xmlns:a16="http://schemas.microsoft.com/office/drawing/2014/main" id="{020C6DBA-7784-2C40-A0FD-B5E5C80AEC3F}"/>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1764693607"/>
      </p:ext>
    </p:extLst>
  </p:cSld>
  <p:clrMapOvr>
    <a:masterClrMapping/>
  </p:clrMapOvr>
  <p:extLst>
    <p:ext uri="{DCECCB84-F9BA-43D5-87BE-67443E8EF086}">
      <p15:sldGuideLst xmlns:p15="http://schemas.microsoft.com/office/powerpoint/2012/main">
        <p15:guide id="1" orient="horz" pos="4176">
          <p15:clr>
            <a:srgbClr val="FBAE40"/>
          </p15:clr>
        </p15:guide>
        <p15:guide id="2" pos="28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FLL Explore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9082250"/>
      </p:ext>
    </p:extLst>
  </p:cSld>
  <p:clrMapOvr>
    <a:masterClrMapping/>
  </p:clrMapOvr>
  <p:extLst>
    <p:ext uri="{DCECCB84-F9BA-43D5-87BE-67443E8EF086}">
      <p15:sldGuideLst xmlns:p15="http://schemas.microsoft.com/office/powerpoint/2012/main">
        <p15:guide id="1" orient="horz" pos="4176">
          <p15:clr>
            <a:srgbClr val="FBAE40"/>
          </p15:clr>
        </p15:guide>
        <p15:guide id="2" pos="56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n-FIRST Title 3">
    <p:spTree>
      <p:nvGrpSpPr>
        <p:cNvPr id="1" name=""/>
        <p:cNvGrpSpPr/>
        <p:nvPr/>
      </p:nvGrpSpPr>
      <p:grpSpPr>
        <a:xfrm>
          <a:off x="0" y="0"/>
          <a:ext cx="0" cy="0"/>
          <a:chOff x="0" y="0"/>
          <a:chExt cx="0" cy="0"/>
        </a:xfrm>
      </p:grpSpPr>
      <p:pic>
        <p:nvPicPr>
          <p:cNvPr id="4" name="Picture 3" descr="A group of people standing in front of a crowd&#10;&#10;Description automatically generated">
            <a:extLst>
              <a:ext uri="{FF2B5EF4-FFF2-40B4-BE49-F238E27FC236}">
                <a16:creationId xmlns:a16="http://schemas.microsoft.com/office/drawing/2014/main" id="{39DED77A-CA14-A247-870A-C5C8EA681C4B}"/>
              </a:ext>
            </a:extLst>
          </p:cNvPr>
          <p:cNvPicPr>
            <a:picLocks noChangeAspect="1"/>
          </p:cNvPicPr>
          <p:nvPr userDrawn="1"/>
        </p:nvPicPr>
        <p:blipFill>
          <a:blip r:embed="rId2"/>
          <a:stretch>
            <a:fillRect/>
          </a:stretch>
        </p:blipFill>
        <p:spPr>
          <a:xfrm>
            <a:off x="2973" y="0"/>
            <a:ext cx="9141027" cy="685800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13" name="Picture 12">
            <a:extLst>
              <a:ext uri="{FF2B5EF4-FFF2-40B4-BE49-F238E27FC236}">
                <a16:creationId xmlns:a16="http://schemas.microsoft.com/office/drawing/2014/main" id="{04BCF919-0AF9-334A-8B22-BFD6EB0DE7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539497"/>
            <a:ext cx="7928752" cy="914857"/>
          </a:xfrm>
          <a:prstGeom prst="rect">
            <a:avLst/>
          </a:prstGeom>
        </p:spPr>
      </p:pic>
    </p:spTree>
    <p:extLst>
      <p:ext uri="{BB962C8B-B14F-4D97-AF65-F5344CB8AC3E}">
        <p14:creationId xmlns:p14="http://schemas.microsoft.com/office/powerpoint/2010/main" val="3109939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n-FIRST Title 4">
    <p:spTree>
      <p:nvGrpSpPr>
        <p:cNvPr id="1" name=""/>
        <p:cNvGrpSpPr/>
        <p:nvPr/>
      </p:nvGrpSpPr>
      <p:grpSpPr>
        <a:xfrm>
          <a:off x="0" y="0"/>
          <a:ext cx="0" cy="0"/>
          <a:chOff x="0" y="0"/>
          <a:chExt cx="0" cy="0"/>
        </a:xfrm>
      </p:grpSpPr>
      <p:pic>
        <p:nvPicPr>
          <p:cNvPr id="3" name="Picture 2" descr="A picture containing indoor, store, people, man&#10;&#10;Description automatically generated">
            <a:extLst>
              <a:ext uri="{FF2B5EF4-FFF2-40B4-BE49-F238E27FC236}">
                <a16:creationId xmlns:a16="http://schemas.microsoft.com/office/drawing/2014/main" id="{ECD47285-B1D5-EF41-B498-C70FA477979E}"/>
              </a:ext>
            </a:extLst>
          </p:cNvPr>
          <p:cNvPicPr>
            <a:picLocks noChangeAspect="1"/>
          </p:cNvPicPr>
          <p:nvPr userDrawn="1"/>
        </p:nvPicPr>
        <p:blipFill>
          <a:blip r:embed="rId2"/>
          <a:stretch>
            <a:fillRect/>
          </a:stretch>
        </p:blipFill>
        <p:spPr>
          <a:xfrm>
            <a:off x="2973" y="0"/>
            <a:ext cx="9141027" cy="685800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13" name="Picture 12">
            <a:extLst>
              <a:ext uri="{FF2B5EF4-FFF2-40B4-BE49-F238E27FC236}">
                <a16:creationId xmlns:a16="http://schemas.microsoft.com/office/drawing/2014/main" id="{04BCF919-0AF9-334A-8B22-BFD6EB0DE7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539497"/>
            <a:ext cx="7928752" cy="914857"/>
          </a:xfrm>
          <a:prstGeom prst="rect">
            <a:avLst/>
          </a:prstGeom>
        </p:spPr>
      </p:pic>
    </p:spTree>
    <p:extLst>
      <p:ext uri="{BB962C8B-B14F-4D97-AF65-F5344CB8AC3E}">
        <p14:creationId xmlns:p14="http://schemas.microsoft.com/office/powerpoint/2010/main" val="2640282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n-FIRST Title 5">
    <p:spTree>
      <p:nvGrpSpPr>
        <p:cNvPr id="1" name=""/>
        <p:cNvGrpSpPr/>
        <p:nvPr/>
      </p:nvGrpSpPr>
      <p:grpSpPr>
        <a:xfrm>
          <a:off x="0" y="0"/>
          <a:ext cx="0" cy="0"/>
          <a:chOff x="0" y="0"/>
          <a:chExt cx="0" cy="0"/>
        </a:xfrm>
      </p:grpSpPr>
      <p:pic>
        <p:nvPicPr>
          <p:cNvPr id="4" name="Picture 3" descr="A person standing in front of a crowd&#10;&#10;Description automatically generated">
            <a:extLst>
              <a:ext uri="{FF2B5EF4-FFF2-40B4-BE49-F238E27FC236}">
                <a16:creationId xmlns:a16="http://schemas.microsoft.com/office/drawing/2014/main" id="{4FABAD6A-6588-E541-8FD5-DD8A3BFB9599}"/>
              </a:ext>
            </a:extLst>
          </p:cNvPr>
          <p:cNvPicPr>
            <a:picLocks noChangeAspect="1"/>
          </p:cNvPicPr>
          <p:nvPr userDrawn="1"/>
        </p:nvPicPr>
        <p:blipFill>
          <a:blip r:embed="rId2"/>
          <a:stretch>
            <a:fillRect/>
          </a:stretch>
        </p:blipFill>
        <p:spPr>
          <a:xfrm>
            <a:off x="2973" y="0"/>
            <a:ext cx="9141027" cy="685800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13" name="Picture 12">
            <a:extLst>
              <a:ext uri="{FF2B5EF4-FFF2-40B4-BE49-F238E27FC236}">
                <a16:creationId xmlns:a16="http://schemas.microsoft.com/office/drawing/2014/main" id="{04BCF919-0AF9-334A-8B22-BFD6EB0DE7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539497"/>
            <a:ext cx="7928752" cy="914857"/>
          </a:xfrm>
          <a:prstGeom prst="rect">
            <a:avLst/>
          </a:prstGeom>
        </p:spPr>
      </p:pic>
    </p:spTree>
    <p:extLst>
      <p:ext uri="{BB962C8B-B14F-4D97-AF65-F5344CB8AC3E}">
        <p14:creationId xmlns:p14="http://schemas.microsoft.com/office/powerpoint/2010/main" val="233691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n-FIRST Built Better Together Title">
    <p:spTree>
      <p:nvGrpSpPr>
        <p:cNvPr id="1" name=""/>
        <p:cNvGrpSpPr/>
        <p:nvPr/>
      </p:nvGrpSpPr>
      <p:grpSpPr>
        <a:xfrm>
          <a:off x="0" y="0"/>
          <a:ext cx="0" cy="0"/>
          <a:chOff x="0" y="0"/>
          <a:chExt cx="0" cy="0"/>
        </a:xfrm>
      </p:grpSpPr>
      <p:pic>
        <p:nvPicPr>
          <p:cNvPr id="3" name="Picture 2" descr="A picture containing bird&#10;&#10;Description automatically generated">
            <a:extLst>
              <a:ext uri="{FF2B5EF4-FFF2-40B4-BE49-F238E27FC236}">
                <a16:creationId xmlns:a16="http://schemas.microsoft.com/office/drawing/2014/main" id="{DFFEBD19-C7F9-364D-AC14-202929C8DA9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9144000" cy="6899643"/>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50504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56879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8" name="Picture 7">
            <a:extLst>
              <a:ext uri="{FF2B5EF4-FFF2-40B4-BE49-F238E27FC236}">
                <a16:creationId xmlns:a16="http://schemas.microsoft.com/office/drawing/2014/main" id="{DBEA6D01-5E9C-DE46-94F8-EDAC89A95CE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533408"/>
            <a:ext cx="7928752" cy="944837"/>
          </a:xfrm>
          <a:prstGeom prst="rect">
            <a:avLst/>
          </a:prstGeom>
        </p:spPr>
      </p:pic>
    </p:spTree>
    <p:extLst>
      <p:ext uri="{BB962C8B-B14F-4D97-AF65-F5344CB8AC3E}">
        <p14:creationId xmlns:p14="http://schemas.microsoft.com/office/powerpoint/2010/main" val="2594802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n-FIRST Content">
    <p:spTree>
      <p:nvGrpSpPr>
        <p:cNvPr id="1" name=""/>
        <p:cNvGrpSpPr/>
        <p:nvPr/>
      </p:nvGrpSpPr>
      <p:grpSpPr>
        <a:xfrm>
          <a:off x="0" y="0"/>
          <a:ext cx="0" cy="0"/>
          <a:chOff x="0" y="0"/>
          <a:chExt cx="0" cy="0"/>
        </a:xfrm>
      </p:grpSpPr>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180799" y="6233945"/>
            <a:ext cx="8782402"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sp>
        <p:nvSpPr>
          <p:cNvPr id="17" name="Text Placeholder 14">
            <a:extLst>
              <a:ext uri="{FF2B5EF4-FFF2-40B4-BE49-F238E27FC236}">
                <a16:creationId xmlns:a16="http://schemas.microsoft.com/office/drawing/2014/main" id="{8015FCC8-578F-F448-956B-12F9CC61C3C7}"/>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itle Placeholder 1">
            <a:extLst>
              <a:ext uri="{FF2B5EF4-FFF2-40B4-BE49-F238E27FC236}">
                <a16:creationId xmlns:a16="http://schemas.microsoft.com/office/drawing/2014/main" id="{50870A3B-A479-304E-9979-5AE06B0E34F9}"/>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9" name="Text Placeholder 12">
            <a:extLst>
              <a:ext uri="{FF2B5EF4-FFF2-40B4-BE49-F238E27FC236}">
                <a16:creationId xmlns:a16="http://schemas.microsoft.com/office/drawing/2014/main" id="{42BA1346-FCA4-6645-AD56-6D0F731B5927}"/>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2337114412"/>
      </p:ext>
    </p:extLst>
  </p:cSld>
  <p:clrMapOvr>
    <a:masterClrMapping/>
  </p:clrMapOvr>
  <p:extLst>
    <p:ext uri="{DCECCB84-F9BA-43D5-87BE-67443E8EF086}">
      <p15:sldGuideLst xmlns:p15="http://schemas.microsoft.com/office/powerpoint/2012/main">
        <p15:guide id="1" orient="horz" pos="4176" userDrawn="1">
          <p15:clr>
            <a:srgbClr val="FBAE40"/>
          </p15:clr>
        </p15:guide>
        <p15:guide id="2" pos="28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n-FIRST + Programs Content">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0819DE0D-8BCD-E84C-964A-F2259FACAEB8}"/>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180799" y="6233945"/>
            <a:ext cx="522432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clock, meter&#10;&#10;Description automatically generated">
            <a:extLst>
              <a:ext uri="{FF2B5EF4-FFF2-40B4-BE49-F238E27FC236}">
                <a16:creationId xmlns:a16="http://schemas.microsoft.com/office/drawing/2014/main" id="{6DC5C20F-4E7E-1F44-A7B5-FB033F4C19A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36321" y="6193049"/>
            <a:ext cx="3172246" cy="550869"/>
          </a:xfrm>
          <a:prstGeom prst="rect">
            <a:avLst/>
          </a:prstGeom>
        </p:spPr>
      </p:pic>
      <p:sp>
        <p:nvSpPr>
          <p:cNvPr id="11" name="Title Placeholder 1">
            <a:extLst>
              <a:ext uri="{FF2B5EF4-FFF2-40B4-BE49-F238E27FC236}">
                <a16:creationId xmlns:a16="http://schemas.microsoft.com/office/drawing/2014/main" id="{6555E7D4-A808-DE4B-A41C-026E2451EED0}"/>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3" name="Text Placeholder 12">
            <a:extLst>
              <a:ext uri="{FF2B5EF4-FFF2-40B4-BE49-F238E27FC236}">
                <a16:creationId xmlns:a16="http://schemas.microsoft.com/office/drawing/2014/main" id="{816FE883-6A33-C746-B87C-BF6A87DCA396}"/>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3877286486"/>
      </p:ext>
    </p:extLst>
  </p:cSld>
  <p:clrMapOvr>
    <a:masterClrMapping/>
  </p:clrMapOvr>
  <p:extLst>
    <p:ext uri="{DCECCB84-F9BA-43D5-87BE-67443E8EF086}">
      <p15:sldGuideLst xmlns:p15="http://schemas.microsoft.com/office/powerpoint/2012/main">
        <p15:guide id="1" orient="horz" pos="4248" userDrawn="1">
          <p15:clr>
            <a:srgbClr val="FBAE40"/>
          </p15:clr>
        </p15:guide>
        <p15:guide id="2" pos="56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n-FIRST Split 1">
    <p:spTree>
      <p:nvGrpSpPr>
        <p:cNvPr id="1" name=""/>
        <p:cNvGrpSpPr/>
        <p:nvPr/>
      </p:nvGrpSpPr>
      <p:grpSpPr>
        <a:xfrm>
          <a:off x="0" y="0"/>
          <a:ext cx="0" cy="0"/>
          <a:chOff x="0" y="0"/>
          <a:chExt cx="0" cy="0"/>
        </a:xfrm>
      </p:grpSpPr>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180799" y="6233945"/>
            <a:ext cx="461980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group of people standing in front of a crowd&#10;&#10;Description automatically generated">
            <a:extLst>
              <a:ext uri="{FF2B5EF4-FFF2-40B4-BE49-F238E27FC236}">
                <a16:creationId xmlns:a16="http://schemas.microsoft.com/office/drawing/2014/main" id="{374EEA14-F8F4-E24C-ADCD-5E2EDCBDE112}"/>
              </a:ext>
            </a:extLst>
          </p:cNvPr>
          <p:cNvPicPr>
            <a:picLocks noChangeAspect="1"/>
          </p:cNvPicPr>
          <p:nvPr userDrawn="1"/>
        </p:nvPicPr>
        <p:blipFill>
          <a:blip r:embed="rId3"/>
          <a:stretch>
            <a:fillRect/>
          </a:stretch>
        </p:blipFill>
        <p:spPr>
          <a:xfrm>
            <a:off x="5011387" y="0"/>
            <a:ext cx="4132613" cy="6858000"/>
          </a:xfrm>
          <a:prstGeom prst="rect">
            <a:avLst/>
          </a:prstGeom>
        </p:spPr>
      </p:pic>
      <p:sp>
        <p:nvSpPr>
          <p:cNvPr id="13" name="Text Placeholder 14">
            <a:extLst>
              <a:ext uri="{FF2B5EF4-FFF2-40B4-BE49-F238E27FC236}">
                <a16:creationId xmlns:a16="http://schemas.microsoft.com/office/drawing/2014/main" id="{8F3E1952-98E0-404A-8CC9-042549C3F414}"/>
              </a:ext>
            </a:extLst>
          </p:cNvPr>
          <p:cNvSpPr>
            <a:spLocks noGrp="1"/>
          </p:cNvSpPr>
          <p:nvPr>
            <p:ph type="body" sz="quarter" idx="14"/>
          </p:nvPr>
        </p:nvSpPr>
        <p:spPr>
          <a:xfrm>
            <a:off x="409575" y="1909763"/>
            <a:ext cx="417195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Placeholder 1">
            <a:extLst>
              <a:ext uri="{FF2B5EF4-FFF2-40B4-BE49-F238E27FC236}">
                <a16:creationId xmlns:a16="http://schemas.microsoft.com/office/drawing/2014/main" id="{8241B465-8B17-724B-9E1C-5A2FADE1E189}"/>
              </a:ext>
            </a:extLst>
          </p:cNvPr>
          <p:cNvSpPr>
            <a:spLocks noGrp="1"/>
          </p:cNvSpPr>
          <p:nvPr>
            <p:ph type="title" hasCustomPrompt="1"/>
          </p:nvPr>
        </p:nvSpPr>
        <p:spPr>
          <a:xfrm>
            <a:off x="40957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15" name="Text Placeholder 12">
            <a:extLst>
              <a:ext uri="{FF2B5EF4-FFF2-40B4-BE49-F238E27FC236}">
                <a16:creationId xmlns:a16="http://schemas.microsoft.com/office/drawing/2014/main" id="{1C59280F-898E-3A46-A483-9189A6391E4A}"/>
              </a:ext>
            </a:extLst>
          </p:cNvPr>
          <p:cNvSpPr>
            <a:spLocks noGrp="1"/>
          </p:cNvSpPr>
          <p:nvPr>
            <p:ph type="body" sz="quarter" idx="13" hasCustomPrompt="1"/>
          </p:nvPr>
        </p:nvSpPr>
        <p:spPr>
          <a:xfrm>
            <a:off x="40957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4262011977"/>
      </p:ext>
    </p:extLst>
  </p:cSld>
  <p:clrMapOvr>
    <a:masterClrMapping/>
  </p:clrMapOvr>
  <p:extLst>
    <p:ext uri="{DCECCB84-F9BA-43D5-87BE-67443E8EF086}">
      <p15:sldGuideLst xmlns:p15="http://schemas.microsoft.com/office/powerpoint/2012/main">
        <p15:guide id="1" orient="horz" pos="4176">
          <p15:clr>
            <a:srgbClr val="FBAE40"/>
          </p15:clr>
        </p15:guide>
        <p15:guide id="2" pos="24" userDrawn="1">
          <p15:clr>
            <a:srgbClr val="FBAE40"/>
          </p15:clr>
        </p15:guide>
        <p15:guide id="3" pos="120" userDrawn="1">
          <p15:clr>
            <a:srgbClr val="FBAE40"/>
          </p15:clr>
        </p15:guide>
        <p15:guide id="4" pos="3144" userDrawn="1">
          <p15:clr>
            <a:srgbClr val="FBAE40"/>
          </p15:clr>
        </p15:guide>
        <p15:guide id="5" pos="302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950719"/>
            <a:ext cx="7886700" cy="42262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AEB161-7E7A-5042-BCF6-95F27F8C571E}" type="datetime1">
              <a:rPr lang="en-US" smtClean="0"/>
              <a:t>7/14/2021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C53052E6-E16C-A04B-8192-1DB31D569F09}" type="slidenum">
              <a:rPr lang="en-US" smtClean="0"/>
              <a:pPr/>
              <a:t>‹#›</a:t>
            </a:fld>
            <a:endParaRPr lang="en-US"/>
          </a:p>
        </p:txBody>
      </p:sp>
    </p:spTree>
    <p:extLst>
      <p:ext uri="{BB962C8B-B14F-4D97-AF65-F5344CB8AC3E}">
        <p14:creationId xmlns:p14="http://schemas.microsoft.com/office/powerpoint/2010/main" val="133488940"/>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73" r:id="rId3"/>
    <p:sldLayoutId id="2147483674" r:id="rId4"/>
    <p:sldLayoutId id="2147483675" r:id="rId5"/>
    <p:sldLayoutId id="2147483677" r:id="rId6"/>
    <p:sldLayoutId id="2147483664" r:id="rId7"/>
    <p:sldLayoutId id="2147483678" r:id="rId8"/>
    <p:sldLayoutId id="2147483680" r:id="rId9"/>
    <p:sldLayoutId id="2147483681" r:id="rId10"/>
    <p:sldLayoutId id="2147483679" r:id="rId11"/>
    <p:sldLayoutId id="2147483682" r:id="rId12"/>
    <p:sldLayoutId id="2147483683" r:id="rId13"/>
    <p:sldLayoutId id="2147483684" r:id="rId14"/>
    <p:sldLayoutId id="2147483695" r:id="rId15"/>
    <p:sldLayoutId id="2147483685" r:id="rId16"/>
    <p:sldLayoutId id="2147483686" r:id="rId17"/>
    <p:sldLayoutId id="2147483687" r:id="rId18"/>
    <p:sldLayoutId id="2147483688" r:id="rId19"/>
    <p:sldLayoutId id="2147483689" r:id="rId20"/>
    <p:sldLayoutId id="2147483691" r:id="rId21"/>
    <p:sldLayoutId id="2147483690" r:id="rId22"/>
    <p:sldLayoutId id="2147483692" r:id="rId23"/>
    <p:sldLayoutId id="2147483694" r:id="rId24"/>
    <p:sldLayoutId id="2147483693" r:id="rId25"/>
    <p:sldLayoutId id="2147483696" r:id="rId26"/>
  </p:sldLayoutIdLst>
  <p:hf hdr="0" ftr="0" dt="0"/>
  <p:txStyles>
    <p:titleStyle>
      <a:lvl1pPr algn="l" defTabSz="914400" rtl="0" eaLnBrk="1" latinLnBrk="0" hangingPunct="1">
        <a:lnSpc>
          <a:spcPct val="90000"/>
        </a:lnSpc>
        <a:spcBef>
          <a:spcPct val="0"/>
        </a:spcBef>
        <a:buNone/>
        <a:defRPr sz="4000" b="1" kern="120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35.jpg"/><Relationship Id="rId2" Type="http://schemas.openxmlformats.org/officeDocument/2006/relationships/notesSlide" Target="../notesSlides/notesSlide1.xml"/><Relationship Id="rId1" Type="http://schemas.openxmlformats.org/officeDocument/2006/relationships/slideLayout" Target="../slideLayouts/slideLayout26.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png"/></Relationships>
</file>

<file path=ppt/slides/_rels/slide1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53.jpeg"/></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xml"/><Relationship Id="rId1" Type="http://schemas.openxmlformats.org/officeDocument/2006/relationships/slideLayout" Target="../slideLayouts/slideLayout18.xml"/><Relationship Id="rId5" Type="http://schemas.openxmlformats.org/officeDocument/2006/relationships/image" Target="../media/image38.jpe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37.png"/><Relationship Id="rId5" Type="http://schemas.openxmlformats.org/officeDocument/2006/relationships/image" Target="../media/image41.jpeg"/><Relationship Id="rId4" Type="http://schemas.openxmlformats.org/officeDocument/2006/relationships/image" Target="../media/image40.png"/><Relationship Id="rId9" Type="http://schemas.openxmlformats.org/officeDocument/2006/relationships/image" Target="../media/image44.jpeg"/></Relationships>
</file>

<file path=ppt/slides/_rels/slide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48.jpeg"/><Relationship Id="rId7"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50.png"/><Relationship Id="rId5" Type="http://schemas.openxmlformats.org/officeDocument/2006/relationships/image" Target="../media/image37.png"/><Relationship Id="rId4" Type="http://schemas.openxmlformats.org/officeDocument/2006/relationships/image" Target="../media/image49.png"/></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C40124-7A20-4FB3-98C5-36C619DE8050}"/>
              </a:ext>
            </a:extLst>
          </p:cNvPr>
          <p:cNvSpPr/>
          <p:nvPr/>
        </p:nvSpPr>
        <p:spPr>
          <a:xfrm>
            <a:off x="0" y="-1"/>
            <a:ext cx="9144001" cy="6858001"/>
          </a:xfrm>
          <a:prstGeom prst="rect">
            <a:avLst/>
          </a:prstGeom>
          <a:solidFill>
            <a:srgbClr val="00A6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 Placeholder 4">
            <a:extLst>
              <a:ext uri="{FF2B5EF4-FFF2-40B4-BE49-F238E27FC236}">
                <a16:creationId xmlns:a16="http://schemas.microsoft.com/office/drawing/2014/main" id="{F3B760C1-7E25-45A7-B891-53C58D074EA2}"/>
              </a:ext>
            </a:extLst>
          </p:cNvPr>
          <p:cNvSpPr>
            <a:spLocks noGrp="1"/>
          </p:cNvSpPr>
          <p:nvPr>
            <p:ph type="body" sz="quarter" idx="4294967295"/>
          </p:nvPr>
        </p:nvSpPr>
        <p:spPr>
          <a:xfrm>
            <a:off x="361240" y="863253"/>
            <a:ext cx="3842872" cy="1791686"/>
          </a:xfrm>
          <a:prstGeom prst="rect">
            <a:avLst/>
          </a:prstGeom>
        </p:spPr>
        <p:txBody>
          <a:bodyPr>
            <a:noAutofit/>
          </a:bodyPr>
          <a:lstStyle/>
          <a:p>
            <a:pPr marL="0" indent="0">
              <a:buNone/>
            </a:pPr>
            <a:r>
              <a:rPr lang="en-US" sz="6000" dirty="0">
                <a:solidFill>
                  <a:schemeClr val="bg1"/>
                </a:solidFill>
                <a:latin typeface="Roboto Medium" pitchFamily="2" charset="0"/>
                <a:ea typeface="Roboto Medium" pitchFamily="2" charset="0"/>
              </a:rPr>
              <a:t>Let’s </a:t>
            </a:r>
          </a:p>
          <a:p>
            <a:pPr marL="0" indent="0">
              <a:buNone/>
            </a:pPr>
            <a:r>
              <a:rPr lang="en-US" sz="6000" dirty="0">
                <a:solidFill>
                  <a:schemeClr val="bg1"/>
                </a:solidFill>
                <a:latin typeface="Roboto Medium" pitchFamily="2" charset="0"/>
                <a:ea typeface="Roboto Medium" pitchFamily="2" charset="0"/>
              </a:rPr>
              <a:t>Be Safe</a:t>
            </a:r>
          </a:p>
        </p:txBody>
      </p:sp>
      <p:sp>
        <p:nvSpPr>
          <p:cNvPr id="6" name="Title 3">
            <a:extLst>
              <a:ext uri="{FF2B5EF4-FFF2-40B4-BE49-F238E27FC236}">
                <a16:creationId xmlns:a16="http://schemas.microsoft.com/office/drawing/2014/main" id="{B6ADE897-E12C-4A20-B842-CD64CC495BD3}"/>
              </a:ext>
            </a:extLst>
          </p:cNvPr>
          <p:cNvSpPr txBox="1">
            <a:spLocks/>
          </p:cNvSpPr>
          <p:nvPr/>
        </p:nvSpPr>
        <p:spPr>
          <a:xfrm>
            <a:off x="407540" y="401413"/>
            <a:ext cx="2601947" cy="5631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000" b="1" kern="120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300" normalizeH="0" baseline="0" noProof="0" dirty="0">
                <a:ln>
                  <a:noFill/>
                </a:ln>
                <a:solidFill>
                  <a:prstClr val="white"/>
                </a:solidFill>
                <a:effectLst/>
                <a:uLnTx/>
                <a:uFillTx/>
                <a:latin typeface="Roboto" pitchFamily="2" charset="0"/>
                <a:ea typeface="Roboto" pitchFamily="2" charset="0"/>
              </a:rPr>
              <a:t>SESSION 6</a:t>
            </a:r>
          </a:p>
        </p:txBody>
      </p:sp>
      <p:pic>
        <p:nvPicPr>
          <p:cNvPr id="7" name="Picture 6">
            <a:extLst>
              <a:ext uri="{FF2B5EF4-FFF2-40B4-BE49-F238E27FC236}">
                <a16:creationId xmlns:a16="http://schemas.microsoft.com/office/drawing/2014/main" id="{1E44A52B-1E9F-874B-995F-737B8FDAA784}"/>
              </a:ext>
            </a:extLst>
          </p:cNvPr>
          <p:cNvPicPr>
            <a:picLocks noChangeAspect="1"/>
          </p:cNvPicPr>
          <p:nvPr/>
        </p:nvPicPr>
        <p:blipFill>
          <a:blip r:embed="rId3"/>
          <a:stretch>
            <a:fillRect/>
          </a:stretch>
        </p:blipFill>
        <p:spPr>
          <a:xfrm rot="10800000">
            <a:off x="1717593" y="3552741"/>
            <a:ext cx="4465484" cy="3309147"/>
          </a:xfrm>
          <a:prstGeom prst="rect">
            <a:avLst/>
          </a:prstGeom>
        </p:spPr>
      </p:pic>
      <p:sp>
        <p:nvSpPr>
          <p:cNvPr id="16" name="Rectangle: Rounded Corners 15">
            <a:extLst>
              <a:ext uri="{FF2B5EF4-FFF2-40B4-BE49-F238E27FC236}">
                <a16:creationId xmlns:a16="http://schemas.microsoft.com/office/drawing/2014/main" id="{20B2E659-46E5-45F4-B65D-923983F7710E}"/>
              </a:ext>
            </a:extLst>
          </p:cNvPr>
          <p:cNvSpPr/>
          <p:nvPr/>
        </p:nvSpPr>
        <p:spPr>
          <a:xfrm>
            <a:off x="281689" y="3068997"/>
            <a:ext cx="3734152" cy="3302984"/>
          </a:xfrm>
          <a:prstGeom prst="roundRect">
            <a:avLst/>
          </a:prstGeom>
          <a:solidFill>
            <a:schemeClr val="bg1"/>
          </a:solidFill>
          <a:ln w="38100">
            <a:solidFill>
              <a:srgbClr val="00A6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riangle 8">
            <a:extLst>
              <a:ext uri="{FF2B5EF4-FFF2-40B4-BE49-F238E27FC236}">
                <a16:creationId xmlns:a16="http://schemas.microsoft.com/office/drawing/2014/main" id="{333C1C69-B690-7449-B8B0-DEA03BE5BB6F}"/>
              </a:ext>
            </a:extLst>
          </p:cNvPr>
          <p:cNvSpPr/>
          <p:nvPr/>
        </p:nvSpPr>
        <p:spPr>
          <a:xfrm>
            <a:off x="8407280" y="2468384"/>
            <a:ext cx="1477074" cy="108315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riangle 21">
            <a:extLst>
              <a:ext uri="{FF2B5EF4-FFF2-40B4-BE49-F238E27FC236}">
                <a16:creationId xmlns:a16="http://schemas.microsoft.com/office/drawing/2014/main" id="{81BC9F91-93BD-DB49-960B-BD122234EA90}"/>
              </a:ext>
            </a:extLst>
          </p:cNvPr>
          <p:cNvSpPr/>
          <p:nvPr/>
        </p:nvSpPr>
        <p:spPr>
          <a:xfrm>
            <a:off x="4864716" y="2168752"/>
            <a:ext cx="882095" cy="64685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Triangle 22">
            <a:extLst>
              <a:ext uri="{FF2B5EF4-FFF2-40B4-BE49-F238E27FC236}">
                <a16:creationId xmlns:a16="http://schemas.microsoft.com/office/drawing/2014/main" id="{660B4C8E-BAE8-464B-BBB8-F8192D031B4C}"/>
              </a:ext>
            </a:extLst>
          </p:cNvPr>
          <p:cNvSpPr/>
          <p:nvPr/>
        </p:nvSpPr>
        <p:spPr>
          <a:xfrm rot="10800000">
            <a:off x="4861219" y="2815603"/>
            <a:ext cx="882095" cy="64685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riangle 24">
            <a:extLst>
              <a:ext uri="{FF2B5EF4-FFF2-40B4-BE49-F238E27FC236}">
                <a16:creationId xmlns:a16="http://schemas.microsoft.com/office/drawing/2014/main" id="{1F865867-B648-DD4C-99DC-EFF2CCFBC362}"/>
              </a:ext>
            </a:extLst>
          </p:cNvPr>
          <p:cNvSpPr/>
          <p:nvPr/>
        </p:nvSpPr>
        <p:spPr>
          <a:xfrm rot="10800000">
            <a:off x="5202787" y="-1"/>
            <a:ext cx="4839484" cy="3548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riangle 26">
            <a:extLst>
              <a:ext uri="{FF2B5EF4-FFF2-40B4-BE49-F238E27FC236}">
                <a16:creationId xmlns:a16="http://schemas.microsoft.com/office/drawing/2014/main" id="{3C7D7AE7-5927-E349-8635-91597DF21F1B}"/>
              </a:ext>
            </a:extLst>
          </p:cNvPr>
          <p:cNvSpPr/>
          <p:nvPr/>
        </p:nvSpPr>
        <p:spPr>
          <a:xfrm>
            <a:off x="3273763" y="-5051"/>
            <a:ext cx="560557" cy="41106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Picture 14" descr="Logo&#10;&#10;Description automatically generated">
            <a:extLst>
              <a:ext uri="{FF2B5EF4-FFF2-40B4-BE49-F238E27FC236}">
                <a16:creationId xmlns:a16="http://schemas.microsoft.com/office/drawing/2014/main" id="{51114C1B-4CF7-4817-84D5-E5FBD229F31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74683" y="137620"/>
            <a:ext cx="1708714" cy="1083155"/>
          </a:xfrm>
          <a:prstGeom prst="rect">
            <a:avLst/>
          </a:prstGeom>
        </p:spPr>
      </p:pic>
      <p:pic>
        <p:nvPicPr>
          <p:cNvPr id="8" name="Picture 7">
            <a:extLst>
              <a:ext uri="{FF2B5EF4-FFF2-40B4-BE49-F238E27FC236}">
                <a16:creationId xmlns:a16="http://schemas.microsoft.com/office/drawing/2014/main" id="{B45A811D-8BDD-9047-BE7F-C840FC4585BB}"/>
              </a:ext>
            </a:extLst>
          </p:cNvPr>
          <p:cNvPicPr>
            <a:picLocks noChangeAspect="1"/>
          </p:cNvPicPr>
          <p:nvPr/>
        </p:nvPicPr>
        <p:blipFill>
          <a:blip r:embed="rId5"/>
          <a:stretch>
            <a:fillRect/>
          </a:stretch>
        </p:blipFill>
        <p:spPr>
          <a:xfrm>
            <a:off x="7079295" y="1483530"/>
            <a:ext cx="1163988" cy="1083156"/>
          </a:xfrm>
          <a:prstGeom prst="rect">
            <a:avLst/>
          </a:prstGeom>
        </p:spPr>
      </p:pic>
      <p:sp>
        <p:nvSpPr>
          <p:cNvPr id="21" name="Triangle 20">
            <a:extLst>
              <a:ext uri="{FF2B5EF4-FFF2-40B4-BE49-F238E27FC236}">
                <a16:creationId xmlns:a16="http://schemas.microsoft.com/office/drawing/2014/main" id="{F19A3321-F45C-B64E-8FCD-5505FA8D310B}"/>
              </a:ext>
            </a:extLst>
          </p:cNvPr>
          <p:cNvSpPr/>
          <p:nvPr/>
        </p:nvSpPr>
        <p:spPr>
          <a:xfrm rot="10800000">
            <a:off x="6765320" y="3551540"/>
            <a:ext cx="846613" cy="62083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Triangle 29">
            <a:extLst>
              <a:ext uri="{FF2B5EF4-FFF2-40B4-BE49-F238E27FC236}">
                <a16:creationId xmlns:a16="http://schemas.microsoft.com/office/drawing/2014/main" id="{B5EAB46B-B62F-0B4A-9B22-DC010CCED81E}"/>
              </a:ext>
            </a:extLst>
          </p:cNvPr>
          <p:cNvSpPr/>
          <p:nvPr/>
        </p:nvSpPr>
        <p:spPr>
          <a:xfrm>
            <a:off x="5891035" y="6037120"/>
            <a:ext cx="560557" cy="41106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14965C71-D23A-0448-B7BA-A53A7FD4914F}"/>
              </a:ext>
            </a:extLst>
          </p:cNvPr>
          <p:cNvPicPr>
            <a:picLocks noChangeAspect="1"/>
          </p:cNvPicPr>
          <p:nvPr/>
        </p:nvPicPr>
        <p:blipFill>
          <a:blip r:embed="rId6"/>
          <a:stretch>
            <a:fillRect/>
          </a:stretch>
        </p:blipFill>
        <p:spPr>
          <a:xfrm>
            <a:off x="6818421" y="5566592"/>
            <a:ext cx="1635192" cy="897512"/>
          </a:xfrm>
          <a:prstGeom prst="rect">
            <a:avLst/>
          </a:prstGeom>
        </p:spPr>
      </p:pic>
      <p:sp>
        <p:nvSpPr>
          <p:cNvPr id="31" name="Triangle 30">
            <a:extLst>
              <a:ext uri="{FF2B5EF4-FFF2-40B4-BE49-F238E27FC236}">
                <a16:creationId xmlns:a16="http://schemas.microsoft.com/office/drawing/2014/main" id="{0344DA23-0EA7-0342-A150-4BABE6EB94D5}"/>
              </a:ext>
            </a:extLst>
          </p:cNvPr>
          <p:cNvSpPr/>
          <p:nvPr/>
        </p:nvSpPr>
        <p:spPr>
          <a:xfrm rot="10800000">
            <a:off x="8407280" y="4222479"/>
            <a:ext cx="560557" cy="41106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picture containing text, cargo container, outdoor, outdoor object&#10;&#10;Description automatically generated">
            <a:extLst>
              <a:ext uri="{FF2B5EF4-FFF2-40B4-BE49-F238E27FC236}">
                <a16:creationId xmlns:a16="http://schemas.microsoft.com/office/drawing/2014/main" id="{B4553BF0-4E49-4949-82F5-82BCDDFEB218}"/>
              </a:ext>
            </a:extLst>
          </p:cNvPr>
          <p:cNvPicPr>
            <a:picLocks noChangeAspect="1"/>
          </p:cNvPicPr>
          <p:nvPr/>
        </p:nvPicPr>
        <p:blipFill rotWithShape="1">
          <a:blip r:embed="rId7"/>
          <a:srcRect l="34813" t="41423" r="21397"/>
          <a:stretch/>
        </p:blipFill>
        <p:spPr>
          <a:xfrm>
            <a:off x="281690" y="3065108"/>
            <a:ext cx="3734152" cy="3289072"/>
          </a:xfrm>
          <a:prstGeom prst="roundRect">
            <a:avLst/>
          </a:prstGeom>
        </p:spPr>
      </p:pic>
    </p:spTree>
    <p:extLst>
      <p:ext uri="{BB962C8B-B14F-4D97-AF65-F5344CB8AC3E}">
        <p14:creationId xmlns:p14="http://schemas.microsoft.com/office/powerpoint/2010/main" val="2368298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10</a:t>
            </a:fld>
            <a:endParaRPr lang="en-US"/>
          </a:p>
        </p:txBody>
      </p:sp>
      <p:sp>
        <p:nvSpPr>
          <p:cNvPr id="3" name="Text Placeholder 2">
            <a:extLst>
              <a:ext uri="{FF2B5EF4-FFF2-40B4-BE49-F238E27FC236}">
                <a16:creationId xmlns:a16="http://schemas.microsoft.com/office/drawing/2014/main" id="{630B69E4-4F1C-4DC6-A986-0EDD4A2D8FDC}"/>
              </a:ext>
            </a:extLst>
          </p:cNvPr>
          <p:cNvSpPr>
            <a:spLocks noGrp="1"/>
          </p:cNvSpPr>
          <p:nvPr>
            <p:ph type="body" sz="quarter" idx="14"/>
          </p:nvPr>
        </p:nvSpPr>
        <p:spPr>
          <a:xfrm>
            <a:off x="5937813" y="1414774"/>
            <a:ext cx="2658560" cy="4028450"/>
          </a:xfrm>
        </p:spPr>
        <p:txBody>
          <a:bodyPr/>
          <a:lstStyle/>
          <a:p>
            <a:pPr marL="0" indent="0" algn="l">
              <a:buNone/>
            </a:pPr>
            <a:r>
              <a:rPr lang="en-US" sz="2400" b="1" i="0" u="none" strike="noStrike" baseline="0" dirty="0">
                <a:solidFill>
                  <a:srgbClr val="259547"/>
                </a:solidFill>
                <a:latin typeface="Arial-BoldMT"/>
              </a:rPr>
              <a:t>Challenge</a:t>
            </a:r>
          </a:p>
          <a:p>
            <a:pPr marL="285750" indent="-285750" algn="l">
              <a:buFont typeface="Arial" panose="020B0604020202020204" pitchFamily="34" charset="0"/>
              <a:buChar char="•"/>
            </a:pPr>
            <a:r>
              <a:rPr lang="en-US" sz="2400" b="0" i="0" u="none" strike="noStrike" baseline="0" dirty="0">
                <a:solidFill>
                  <a:srgbClr val="000000"/>
                </a:solidFill>
                <a:latin typeface="ArialMT"/>
              </a:rPr>
              <a:t>Can you add a different sensor that makes the sorting center safer?</a:t>
            </a:r>
          </a:p>
          <a:p>
            <a:pPr marL="285750" indent="-285750" algn="l">
              <a:buFont typeface="Arial" panose="020B0604020202020204" pitchFamily="34" charset="0"/>
              <a:buChar char="•"/>
            </a:pPr>
            <a:r>
              <a:rPr lang="en-US" sz="2400" b="0" i="0" u="none" strike="noStrike" baseline="0" dirty="0">
                <a:solidFill>
                  <a:srgbClr val="000000"/>
                </a:solidFill>
                <a:latin typeface="ArialMT"/>
              </a:rPr>
              <a:t>Change the sorting center. Play your new program.</a:t>
            </a:r>
            <a:endParaRPr lang="en-US" dirty="0"/>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a:xfrm>
            <a:off x="628650" y="387418"/>
            <a:ext cx="7886700" cy="762634"/>
          </a:xfrm>
        </p:spPr>
        <p:txBody>
          <a:bodyPr/>
          <a:lstStyle/>
          <a:p>
            <a:r>
              <a:rPr lang="en-US" dirty="0">
                <a:solidFill>
                  <a:srgbClr val="00A651"/>
                </a:solidFill>
              </a:rPr>
              <a:t>Task 2</a:t>
            </a:r>
          </a:p>
        </p:txBody>
      </p:sp>
      <p:grpSp>
        <p:nvGrpSpPr>
          <p:cNvPr id="15" name="Group 14">
            <a:extLst>
              <a:ext uri="{FF2B5EF4-FFF2-40B4-BE49-F238E27FC236}">
                <a16:creationId xmlns:a16="http://schemas.microsoft.com/office/drawing/2014/main" id="{4938965E-5969-4EB0-86AB-B3D0F5721788}"/>
              </a:ext>
            </a:extLst>
          </p:cNvPr>
          <p:cNvGrpSpPr>
            <a:grpSpLocks noChangeAspect="1"/>
          </p:cNvGrpSpPr>
          <p:nvPr/>
        </p:nvGrpSpPr>
        <p:grpSpPr>
          <a:xfrm>
            <a:off x="864230" y="2790092"/>
            <a:ext cx="4461586" cy="3225830"/>
            <a:chOff x="3020645" y="986186"/>
            <a:chExt cx="6123355" cy="4427327"/>
          </a:xfrm>
        </p:grpSpPr>
        <p:pic>
          <p:nvPicPr>
            <p:cNvPr id="12" name="Picture 11" descr="A close-up of a plug&#10;&#10;Description automatically generated with low confidence">
              <a:extLst>
                <a:ext uri="{FF2B5EF4-FFF2-40B4-BE49-F238E27FC236}">
                  <a16:creationId xmlns:a16="http://schemas.microsoft.com/office/drawing/2014/main" id="{6F4B8F3A-3977-460F-AA1F-A19E05719EB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810000" y="1444487"/>
              <a:ext cx="5334000" cy="3969026"/>
            </a:xfrm>
            <a:prstGeom prst="rect">
              <a:avLst/>
            </a:prstGeom>
          </p:spPr>
        </p:pic>
        <p:sp>
          <p:nvSpPr>
            <p:cNvPr id="13" name="Rectangle: Rounded Corners 12">
              <a:extLst>
                <a:ext uri="{FF2B5EF4-FFF2-40B4-BE49-F238E27FC236}">
                  <a16:creationId xmlns:a16="http://schemas.microsoft.com/office/drawing/2014/main" id="{E635DBE3-10DA-43AA-92B9-C4976273DF97}"/>
                </a:ext>
              </a:extLst>
            </p:cNvPr>
            <p:cNvSpPr/>
            <p:nvPr/>
          </p:nvSpPr>
          <p:spPr>
            <a:xfrm rot="18893713">
              <a:off x="4220947" y="1566362"/>
              <a:ext cx="2658560" cy="149820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7946CCAB-9D0A-4C2A-8F14-A2B5D937CE31}"/>
                </a:ext>
              </a:extLst>
            </p:cNvPr>
            <p:cNvSpPr/>
            <p:nvPr/>
          </p:nvSpPr>
          <p:spPr>
            <a:xfrm rot="19654683">
              <a:off x="3020645" y="2004730"/>
              <a:ext cx="2696424" cy="170503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A close-up of a toy&#10;&#10;Description automatically generated with medium confidence">
            <a:extLst>
              <a:ext uri="{FF2B5EF4-FFF2-40B4-BE49-F238E27FC236}">
                <a16:creationId xmlns:a16="http://schemas.microsoft.com/office/drawing/2014/main" id="{C7DBCAAE-451C-401C-BEA7-5AE66B77006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3165" y="1134055"/>
            <a:ext cx="4361241" cy="2734461"/>
          </a:xfrm>
          <a:prstGeom prst="rect">
            <a:avLst/>
          </a:prstGeom>
        </p:spPr>
      </p:pic>
    </p:spTree>
    <p:extLst>
      <p:ext uri="{BB962C8B-B14F-4D97-AF65-F5344CB8AC3E}">
        <p14:creationId xmlns:p14="http://schemas.microsoft.com/office/powerpoint/2010/main" val="1201323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11</a:t>
            </a:fld>
            <a:endParaRPr lang="en-US"/>
          </a:p>
        </p:txBody>
      </p:sp>
      <p:sp>
        <p:nvSpPr>
          <p:cNvPr id="3" name="Text Placeholder 2">
            <a:extLst>
              <a:ext uri="{FF2B5EF4-FFF2-40B4-BE49-F238E27FC236}">
                <a16:creationId xmlns:a16="http://schemas.microsoft.com/office/drawing/2014/main" id="{9B04D35A-834E-4F7C-BC9B-EE00FA0ED9D3}"/>
              </a:ext>
            </a:extLst>
          </p:cNvPr>
          <p:cNvSpPr>
            <a:spLocks noGrp="1"/>
          </p:cNvSpPr>
          <p:nvPr>
            <p:ph type="body" sz="quarter" idx="14"/>
          </p:nvPr>
        </p:nvSpPr>
        <p:spPr>
          <a:xfrm>
            <a:off x="628651" y="1226855"/>
            <a:ext cx="4255866" cy="4707803"/>
          </a:xfrm>
        </p:spPr>
        <p:txBody>
          <a:bodyPr>
            <a:normAutofit/>
          </a:bodyPr>
          <a:lstStyle/>
          <a:p>
            <a:r>
              <a:rPr lang="en-US" sz="2800" dirty="0">
                <a:solidFill>
                  <a:schemeClr val="tx1"/>
                </a:solidFill>
              </a:rPr>
              <a:t>Share what you did in the session.</a:t>
            </a:r>
          </a:p>
          <a:p>
            <a:r>
              <a:rPr lang="en-US" sz="2800" dirty="0">
                <a:solidFill>
                  <a:schemeClr val="tx1"/>
                </a:solidFill>
              </a:rPr>
              <a:t>Show how you safely transported cargo across water.</a:t>
            </a:r>
          </a:p>
          <a:p>
            <a:r>
              <a:rPr lang="en-US" sz="2800" dirty="0">
                <a:solidFill>
                  <a:schemeClr val="tx1"/>
                </a:solidFill>
              </a:rPr>
              <a:t>Point out safety features present on the mat and sorting center.</a:t>
            </a:r>
          </a:p>
          <a:p>
            <a:r>
              <a:rPr lang="en-US" sz="2800" dirty="0">
                <a:solidFill>
                  <a:schemeClr val="tx1"/>
                </a:solidFill>
              </a:rPr>
              <a:t>Explain how you coded a safety light.</a:t>
            </a:r>
            <a:endParaRPr lang="en-US" sz="2800" dirty="0"/>
          </a:p>
          <a:p>
            <a:endParaRPr lang="en-US" sz="2800" dirty="0"/>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lstStyle/>
          <a:p>
            <a:r>
              <a:rPr lang="en-US" dirty="0">
                <a:solidFill>
                  <a:srgbClr val="00A651"/>
                </a:solidFill>
              </a:rPr>
              <a:t>Share</a:t>
            </a:r>
          </a:p>
        </p:txBody>
      </p:sp>
      <p:sp>
        <p:nvSpPr>
          <p:cNvPr id="11" name="Speech Bubble: Oval 10">
            <a:extLst>
              <a:ext uri="{FF2B5EF4-FFF2-40B4-BE49-F238E27FC236}">
                <a16:creationId xmlns:a16="http://schemas.microsoft.com/office/drawing/2014/main" id="{BC57C1C5-B6DD-4BFB-831C-A575CB8B1691}"/>
              </a:ext>
            </a:extLst>
          </p:cNvPr>
          <p:cNvSpPr/>
          <p:nvPr/>
        </p:nvSpPr>
        <p:spPr>
          <a:xfrm>
            <a:off x="5644561" y="1193050"/>
            <a:ext cx="2878574" cy="1798983"/>
          </a:xfrm>
          <a:prstGeom prst="wedgeEllipseCallout">
            <a:avLst>
              <a:gd name="adj1" fmla="val -16870"/>
              <a:gd name="adj2" fmla="val 78672"/>
            </a:avLst>
          </a:prstGeom>
          <a:solidFill>
            <a:srgbClr val="A6DFE2"/>
          </a:solidFill>
          <a:ln w="19050" cmpd="sng">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0" i="0" u="none" strike="noStrike" baseline="0" dirty="0">
                <a:solidFill>
                  <a:schemeClr val="tx1"/>
                </a:solidFill>
                <a:latin typeface="ArialMT"/>
              </a:rPr>
              <a:t>How would a</a:t>
            </a:r>
          </a:p>
          <a:p>
            <a:pPr algn="ctr"/>
            <a:r>
              <a:rPr lang="en-US" b="0" i="0" u="none" strike="noStrike" baseline="0" dirty="0">
                <a:solidFill>
                  <a:schemeClr val="tx1"/>
                </a:solidFill>
                <a:latin typeface="ArialMT"/>
              </a:rPr>
              <a:t>safety specialist do</a:t>
            </a:r>
          </a:p>
          <a:p>
            <a:pPr algn="ctr"/>
            <a:r>
              <a:rPr lang="en-US" b="0" i="0" u="none" strike="noStrike" baseline="0" dirty="0">
                <a:solidFill>
                  <a:schemeClr val="tx1"/>
                </a:solidFill>
                <a:latin typeface="ArialMT"/>
              </a:rPr>
              <a:t>a safety check on</a:t>
            </a:r>
          </a:p>
          <a:p>
            <a:pPr algn="ctr"/>
            <a:r>
              <a:rPr lang="en-US" b="0" i="0" u="none" strike="noStrike" baseline="0" dirty="0">
                <a:solidFill>
                  <a:schemeClr val="tx1"/>
                </a:solidFill>
                <a:latin typeface="ArialMT"/>
              </a:rPr>
              <a:t>the sorting center?</a:t>
            </a:r>
          </a:p>
          <a:p>
            <a:pPr algn="ctr"/>
            <a:r>
              <a:rPr lang="en-US" b="0" i="0" u="none" strike="noStrike" baseline="0" dirty="0">
                <a:solidFill>
                  <a:schemeClr val="tx1"/>
                </a:solidFill>
                <a:latin typeface="ArialMT"/>
              </a:rPr>
              <a:t>Explore ways as a</a:t>
            </a:r>
          </a:p>
          <a:p>
            <a:pPr algn="ctr"/>
            <a:r>
              <a:rPr lang="en-US" b="0" i="0" u="none" strike="noStrike" baseline="0" dirty="0">
                <a:solidFill>
                  <a:schemeClr val="tx1"/>
                </a:solidFill>
                <a:latin typeface="ArialMT"/>
              </a:rPr>
              <a:t>team!</a:t>
            </a:r>
            <a:endParaRPr lang="en-US" dirty="0">
              <a:solidFill>
                <a:schemeClr val="tx1"/>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D0E662F5-A383-492A-9710-53A0EFCA9B7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6458133" y="3429000"/>
            <a:ext cx="1855688" cy="2593178"/>
          </a:xfrm>
          <a:prstGeom prst="rect">
            <a:avLst/>
          </a:prstGeom>
        </p:spPr>
      </p:pic>
    </p:spTree>
    <p:extLst>
      <p:ext uri="{BB962C8B-B14F-4D97-AF65-F5344CB8AC3E}">
        <p14:creationId xmlns:p14="http://schemas.microsoft.com/office/powerpoint/2010/main" val="1776892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72DB4C-24DD-4AC9-A300-9F51E7BB01CD}"/>
              </a:ext>
            </a:extLst>
          </p:cNvPr>
          <p:cNvSpPr>
            <a:spLocks noGrp="1"/>
          </p:cNvSpPr>
          <p:nvPr>
            <p:ph type="sldNum" sz="quarter" idx="12"/>
          </p:nvPr>
        </p:nvSpPr>
        <p:spPr/>
        <p:txBody>
          <a:bodyPr/>
          <a:lstStyle/>
          <a:p>
            <a:fld id="{C53052E6-E16C-A04B-8192-1DB31D569F09}" type="slidenum">
              <a:rPr lang="en-US" smtClean="0"/>
              <a:pPr/>
              <a:t>12</a:t>
            </a:fld>
            <a:endParaRPr lang="en-US"/>
          </a:p>
        </p:txBody>
      </p:sp>
      <p:sp>
        <p:nvSpPr>
          <p:cNvPr id="8" name="Title 3">
            <a:extLst>
              <a:ext uri="{FF2B5EF4-FFF2-40B4-BE49-F238E27FC236}">
                <a16:creationId xmlns:a16="http://schemas.microsoft.com/office/drawing/2014/main" id="{4A82C3EA-E575-46D8-B974-7D3FBB184DA3}"/>
              </a:ext>
            </a:extLst>
          </p:cNvPr>
          <p:cNvSpPr txBox="1">
            <a:spLocks/>
          </p:cNvSpPr>
          <p:nvPr/>
        </p:nvSpPr>
        <p:spPr>
          <a:xfrm>
            <a:off x="660524" y="1594804"/>
            <a:ext cx="2804142" cy="964244"/>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b="1" kern="120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dirty="0">
                <a:solidFill>
                  <a:schemeClr val="bg1"/>
                </a:solidFill>
              </a:rPr>
              <a:t>Warehouse Worker</a:t>
            </a:r>
          </a:p>
        </p:txBody>
      </p:sp>
      <p:sp>
        <p:nvSpPr>
          <p:cNvPr id="10" name="Title 3">
            <a:extLst>
              <a:ext uri="{FF2B5EF4-FFF2-40B4-BE49-F238E27FC236}">
                <a16:creationId xmlns:a16="http://schemas.microsoft.com/office/drawing/2014/main" id="{5D16FDEC-1680-4D29-8F6F-56ABBDB3E2D9}"/>
              </a:ext>
            </a:extLst>
          </p:cNvPr>
          <p:cNvSpPr>
            <a:spLocks noGrp="1"/>
          </p:cNvSpPr>
          <p:nvPr>
            <p:ph type="title"/>
          </p:nvPr>
        </p:nvSpPr>
        <p:spPr>
          <a:xfrm>
            <a:off x="628650" y="365127"/>
            <a:ext cx="7886700" cy="762634"/>
          </a:xfrm>
        </p:spPr>
        <p:txBody>
          <a:bodyPr/>
          <a:lstStyle/>
          <a:p>
            <a:r>
              <a:rPr lang="en-US" dirty="0">
                <a:solidFill>
                  <a:srgbClr val="00A651"/>
                </a:solidFill>
              </a:rPr>
              <a:t>Career Connections</a:t>
            </a:r>
          </a:p>
        </p:txBody>
      </p:sp>
      <p:sp>
        <p:nvSpPr>
          <p:cNvPr id="11" name="Text Placeholder 6">
            <a:extLst>
              <a:ext uri="{FF2B5EF4-FFF2-40B4-BE49-F238E27FC236}">
                <a16:creationId xmlns:a16="http://schemas.microsoft.com/office/drawing/2014/main" id="{CC0FB495-87FD-4A87-BCEB-EF69C85F6675}"/>
              </a:ext>
            </a:extLst>
          </p:cNvPr>
          <p:cNvSpPr>
            <a:spLocks noGrp="1"/>
          </p:cNvSpPr>
          <p:nvPr>
            <p:ph type="body" sz="quarter" idx="14"/>
          </p:nvPr>
        </p:nvSpPr>
        <p:spPr>
          <a:xfrm>
            <a:off x="662940" y="2778725"/>
            <a:ext cx="2651760" cy="1966895"/>
          </a:xfrm>
        </p:spPr>
        <p:txBody>
          <a:bodyPr>
            <a:normAutofit/>
          </a:bodyPr>
          <a:lstStyle/>
          <a:p>
            <a:pPr marL="0" indent="0" algn="l">
              <a:buNone/>
            </a:pPr>
            <a:r>
              <a:rPr lang="en-US" b="1" i="0" u="none" strike="noStrike" baseline="0" dirty="0">
                <a:latin typeface="Helvetica Neue" panose="02000503000000020004"/>
              </a:rPr>
              <a:t>Role:</a:t>
            </a:r>
          </a:p>
          <a:p>
            <a:pPr marL="0" indent="0" algn="l">
              <a:buNone/>
            </a:pPr>
            <a:r>
              <a:rPr lang="en-US" b="0" i="0" u="none" strike="noStrike" baseline="0" dirty="0">
                <a:latin typeface="ArialMT"/>
              </a:rPr>
              <a:t>Employs safety practices and ensures compliance.</a:t>
            </a:r>
            <a:endParaRPr lang="en-US" dirty="0">
              <a:latin typeface="Helvetica Neue" panose="02000503000000020004"/>
            </a:endParaRPr>
          </a:p>
        </p:txBody>
      </p:sp>
      <p:sp>
        <p:nvSpPr>
          <p:cNvPr id="12" name="Rectangle: Rounded Corners 11">
            <a:extLst>
              <a:ext uri="{FF2B5EF4-FFF2-40B4-BE49-F238E27FC236}">
                <a16:creationId xmlns:a16="http://schemas.microsoft.com/office/drawing/2014/main" id="{28D49842-3E53-4E3B-9BB6-B2920BF96AEC}"/>
              </a:ext>
            </a:extLst>
          </p:cNvPr>
          <p:cNvSpPr/>
          <p:nvPr/>
        </p:nvSpPr>
        <p:spPr>
          <a:xfrm>
            <a:off x="594360" y="1493203"/>
            <a:ext cx="2788920" cy="1128077"/>
          </a:xfrm>
          <a:prstGeom prst="roundRect">
            <a:avLst/>
          </a:prstGeom>
          <a:solidFill>
            <a:srgbClr val="00A651"/>
          </a:solidFill>
          <a:ln>
            <a:solidFill>
              <a:srgbClr val="00A6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E75017BA-4960-4245-BF2B-ABAB1DA69D5D}"/>
              </a:ext>
            </a:extLst>
          </p:cNvPr>
          <p:cNvSpPr txBox="1">
            <a:spLocks/>
          </p:cNvSpPr>
          <p:nvPr/>
        </p:nvSpPr>
        <p:spPr>
          <a:xfrm>
            <a:off x="694814" y="1493204"/>
            <a:ext cx="2619886" cy="1128076"/>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b="1" kern="120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dirty="0">
                <a:solidFill>
                  <a:schemeClr val="bg1"/>
                </a:solidFill>
              </a:rPr>
              <a:t>Safety Specialist</a:t>
            </a:r>
          </a:p>
        </p:txBody>
      </p:sp>
      <p:pic>
        <p:nvPicPr>
          <p:cNvPr id="14" name="Picture 2">
            <a:extLst>
              <a:ext uri="{FF2B5EF4-FFF2-40B4-BE49-F238E27FC236}">
                <a16:creationId xmlns:a16="http://schemas.microsoft.com/office/drawing/2014/main" id="{EE811AAD-791B-4FC2-8116-FF7E80DEB97C}"/>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3964719" y="1127761"/>
            <a:ext cx="4903325" cy="4769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7127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13</a:t>
            </a:fld>
            <a:endParaRPr lang="en-US"/>
          </a:p>
        </p:txBody>
      </p:sp>
      <p:sp>
        <p:nvSpPr>
          <p:cNvPr id="13" name="Title 3">
            <a:extLst>
              <a:ext uri="{FF2B5EF4-FFF2-40B4-BE49-F238E27FC236}">
                <a16:creationId xmlns:a16="http://schemas.microsoft.com/office/drawing/2014/main" id="{79E1ECC3-F162-4E13-A48B-FE68FA7D1D1C}"/>
              </a:ext>
            </a:extLst>
          </p:cNvPr>
          <p:cNvSpPr>
            <a:spLocks noGrp="1"/>
          </p:cNvSpPr>
          <p:nvPr>
            <p:ph type="title"/>
          </p:nvPr>
        </p:nvSpPr>
        <p:spPr/>
        <p:txBody>
          <a:bodyPr>
            <a:normAutofit/>
          </a:bodyPr>
          <a:lstStyle/>
          <a:p>
            <a:r>
              <a:rPr lang="en-US" sz="2400" dirty="0">
                <a:solidFill>
                  <a:schemeClr val="tx1"/>
                </a:solidFill>
              </a:rPr>
              <a:t>Optional Video:</a:t>
            </a:r>
            <a:endParaRPr lang="en-US" sz="2400" b="0" dirty="0">
              <a:solidFill>
                <a:schemeClr val="tx1"/>
              </a:solidFill>
            </a:endParaRPr>
          </a:p>
        </p:txBody>
      </p:sp>
      <p:sp>
        <p:nvSpPr>
          <p:cNvPr id="9" name="Rectangle: Rounded Corners 8">
            <a:extLst>
              <a:ext uri="{FF2B5EF4-FFF2-40B4-BE49-F238E27FC236}">
                <a16:creationId xmlns:a16="http://schemas.microsoft.com/office/drawing/2014/main" id="{5F78A9DB-E5AA-4B24-9F57-3E0E955F5A92}"/>
              </a:ext>
            </a:extLst>
          </p:cNvPr>
          <p:cNvSpPr/>
          <p:nvPr/>
        </p:nvSpPr>
        <p:spPr>
          <a:xfrm>
            <a:off x="1018902" y="1058090"/>
            <a:ext cx="7106194" cy="4741818"/>
          </a:xfrm>
          <a:prstGeom prst="roundRect">
            <a:avLst/>
          </a:prstGeom>
          <a:solidFill>
            <a:schemeClr val="bg1">
              <a:lumMod val="9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picture containing text, toy, doll&#10;&#10;Description automatically generated">
            <a:extLst>
              <a:ext uri="{FF2B5EF4-FFF2-40B4-BE49-F238E27FC236}">
                <a16:creationId xmlns:a16="http://schemas.microsoft.com/office/drawing/2014/main" id="{3BAF43A5-3242-4612-A086-EC34A875CE25}"/>
              </a:ext>
            </a:extLst>
          </p:cNvPr>
          <p:cNvPicPr>
            <a:picLocks noChangeAspect="1"/>
          </p:cNvPicPr>
          <p:nvPr/>
        </p:nvPicPr>
        <p:blipFill>
          <a:blip r:embed="rId3"/>
          <a:stretch>
            <a:fillRect/>
          </a:stretch>
        </p:blipFill>
        <p:spPr>
          <a:xfrm>
            <a:off x="2638967" y="1200183"/>
            <a:ext cx="3866063" cy="3866063"/>
          </a:xfrm>
          <a:prstGeom prst="rect">
            <a:avLst/>
          </a:prstGeom>
        </p:spPr>
      </p:pic>
      <p:sp>
        <p:nvSpPr>
          <p:cNvPr id="11" name="TextBox 10">
            <a:extLst>
              <a:ext uri="{FF2B5EF4-FFF2-40B4-BE49-F238E27FC236}">
                <a16:creationId xmlns:a16="http://schemas.microsoft.com/office/drawing/2014/main" id="{36F64D3A-075E-49C2-9842-F32E7A65343B}"/>
              </a:ext>
            </a:extLst>
          </p:cNvPr>
          <p:cNvSpPr txBox="1"/>
          <p:nvPr/>
        </p:nvSpPr>
        <p:spPr>
          <a:xfrm>
            <a:off x="1175655" y="5112245"/>
            <a:ext cx="6792686" cy="646331"/>
          </a:xfrm>
          <a:prstGeom prst="rect">
            <a:avLst/>
          </a:prstGeom>
          <a:noFill/>
        </p:spPr>
        <p:txBody>
          <a:bodyPr wrap="square" rtlCol="0">
            <a:spAutoFit/>
          </a:bodyPr>
          <a:lstStyle/>
          <a:p>
            <a:pPr algn="ctr"/>
            <a:r>
              <a:rPr lang="en-US" i="1" dirty="0">
                <a:highlight>
                  <a:srgbClr val="FFFF00"/>
                </a:highlight>
                <a:latin typeface="Arial" panose="020B0604020202020204" pitchFamily="34" charset="0"/>
                <a:cs typeface="Arial" panose="020B0604020202020204" pitchFamily="34" charset="0"/>
              </a:rPr>
              <a:t>You may wish to embed a relevant, age-appropriate video for your students here.  See the Notes for an example.</a:t>
            </a:r>
          </a:p>
        </p:txBody>
      </p:sp>
    </p:spTree>
    <p:extLst>
      <p:ext uri="{BB962C8B-B14F-4D97-AF65-F5344CB8AC3E}">
        <p14:creationId xmlns:p14="http://schemas.microsoft.com/office/powerpoint/2010/main" val="2671776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14</a:t>
            </a:fld>
            <a:endParaRPr lang="en-US"/>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normAutofit/>
          </a:bodyPr>
          <a:lstStyle/>
          <a:p>
            <a:r>
              <a:rPr lang="en-US" dirty="0">
                <a:solidFill>
                  <a:srgbClr val="00A551"/>
                </a:solidFill>
              </a:rPr>
              <a:t>Clean Up</a:t>
            </a:r>
          </a:p>
        </p:txBody>
      </p:sp>
      <p:pic>
        <p:nvPicPr>
          <p:cNvPr id="7" name="Picture 6" descr="A picture containing tool, brush&#10;&#10;Description automatically generated">
            <a:extLst>
              <a:ext uri="{FF2B5EF4-FFF2-40B4-BE49-F238E27FC236}">
                <a16:creationId xmlns:a16="http://schemas.microsoft.com/office/drawing/2014/main" id="{AFD005AA-9D11-40B6-BACB-8D04D40553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02428" y="1172626"/>
            <a:ext cx="6739147" cy="4511329"/>
          </a:xfrm>
          <a:prstGeom prst="rect">
            <a:avLst/>
          </a:prstGeom>
        </p:spPr>
      </p:pic>
    </p:spTree>
    <p:extLst>
      <p:ext uri="{BB962C8B-B14F-4D97-AF65-F5344CB8AC3E}">
        <p14:creationId xmlns:p14="http://schemas.microsoft.com/office/powerpoint/2010/main" val="595043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DB3A04-2BF4-4834-A5AC-BF412CEFADD8}"/>
              </a:ext>
            </a:extLst>
          </p:cNvPr>
          <p:cNvSpPr>
            <a:spLocks noGrp="1"/>
          </p:cNvSpPr>
          <p:nvPr>
            <p:ph type="sldNum" sz="quarter" idx="12"/>
          </p:nvPr>
        </p:nvSpPr>
        <p:spPr/>
        <p:txBody>
          <a:bodyPr/>
          <a:lstStyle/>
          <a:p>
            <a:fld id="{C53052E6-E16C-A04B-8192-1DB31D569F09}" type="slidenum">
              <a:rPr lang="en-US" smtClean="0"/>
              <a:pPr/>
              <a:t>15</a:t>
            </a:fld>
            <a:endParaRPr lang="en-US"/>
          </a:p>
        </p:txBody>
      </p:sp>
      <p:sp>
        <p:nvSpPr>
          <p:cNvPr id="3" name="Text Placeholder 2">
            <a:extLst>
              <a:ext uri="{FF2B5EF4-FFF2-40B4-BE49-F238E27FC236}">
                <a16:creationId xmlns:a16="http://schemas.microsoft.com/office/drawing/2014/main" id="{5010B4F6-AB8D-46B9-924D-60D5BC2D0443}"/>
              </a:ext>
            </a:extLst>
          </p:cNvPr>
          <p:cNvSpPr>
            <a:spLocks noGrp="1"/>
          </p:cNvSpPr>
          <p:nvPr>
            <p:ph type="body" sz="quarter" idx="14"/>
          </p:nvPr>
        </p:nvSpPr>
        <p:spPr>
          <a:xfrm>
            <a:off x="188259" y="5002306"/>
            <a:ext cx="8501258" cy="1014318"/>
          </a:xfrm>
        </p:spPr>
        <p:txBody>
          <a:bodyPr vert="horz" lIns="91440" tIns="45720" rIns="91440" bIns="45720" rtlCol="0" anchor="t">
            <a:noAutofit/>
          </a:bodyPr>
          <a:lstStyle/>
          <a:p>
            <a:pPr marL="0" indent="0">
              <a:buNone/>
            </a:pPr>
            <a:r>
              <a:rPr lang="en-US" sz="1400" i="1" dirty="0">
                <a:effectLst/>
                <a:latin typeface="Helvetica Neue" panose="02000503000000020004"/>
                <a:ea typeface="Calibri" panose="020F0502020204030204" pitchFamily="34" charset="0"/>
              </a:rPr>
              <a:t>FIRST</a:t>
            </a:r>
            <a:r>
              <a:rPr lang="en-US" sz="1400" baseline="30000" dirty="0">
                <a:effectLst/>
                <a:latin typeface="Helvetica Neue" panose="02000503000000020004"/>
                <a:ea typeface="Calibri" panose="020F0502020204030204" pitchFamily="34" charset="0"/>
              </a:rPr>
              <a:t>®</a:t>
            </a:r>
            <a:r>
              <a:rPr lang="en-US" sz="1400" dirty="0">
                <a:effectLst/>
                <a:latin typeface="Helvetica Neue" panose="02000503000000020004"/>
                <a:ea typeface="Calibri" panose="020F0502020204030204" pitchFamily="34" charset="0"/>
              </a:rPr>
              <a:t> and the </a:t>
            </a:r>
            <a:r>
              <a:rPr lang="en-US" sz="1400" i="1" dirty="0">
                <a:effectLst/>
                <a:latin typeface="Helvetica Neue" panose="02000503000000020004"/>
                <a:ea typeface="Calibri" panose="020F0502020204030204" pitchFamily="34" charset="0"/>
              </a:rPr>
              <a:t>FIRST</a:t>
            </a:r>
            <a:r>
              <a:rPr lang="en-US" sz="1400" baseline="30000" dirty="0">
                <a:effectLst/>
                <a:latin typeface="Helvetica Neue" panose="02000503000000020004"/>
                <a:ea typeface="Calibri" panose="020F0502020204030204" pitchFamily="34" charset="0"/>
              </a:rPr>
              <a:t>®</a:t>
            </a:r>
            <a:r>
              <a:rPr lang="en-US" sz="1400" dirty="0">
                <a:effectLst/>
                <a:latin typeface="Helvetica Neue" panose="02000503000000020004"/>
                <a:ea typeface="Calibri" panose="020F0502020204030204" pitchFamily="34" charset="0"/>
              </a:rPr>
              <a:t> logo are registered trademarks of For Inspiration and Recognition of Science and Technology (</a:t>
            </a:r>
            <a:r>
              <a:rPr lang="en-US" sz="1400" i="1" dirty="0">
                <a:effectLst/>
                <a:latin typeface="Helvetica Neue" panose="02000503000000020004"/>
                <a:ea typeface="Calibri" panose="020F0502020204030204" pitchFamily="34" charset="0"/>
              </a:rPr>
              <a:t>FIRST</a:t>
            </a:r>
            <a:r>
              <a:rPr lang="en-US" sz="1400" dirty="0">
                <a:effectLst/>
                <a:latin typeface="Helvetica Neue" panose="02000503000000020004"/>
                <a:ea typeface="Calibri" panose="020F0502020204030204" pitchFamily="34" charset="0"/>
              </a:rPr>
              <a:t>). LEGO</a:t>
            </a:r>
            <a:r>
              <a:rPr lang="en-US" sz="1400" baseline="30000" dirty="0">
                <a:effectLst/>
                <a:latin typeface="Helvetica Neue" panose="02000503000000020004"/>
                <a:ea typeface="Calibri" panose="020F0502020204030204" pitchFamily="34" charset="0"/>
              </a:rPr>
              <a:t>®</a:t>
            </a:r>
            <a:r>
              <a:rPr lang="en-US" sz="1400" dirty="0">
                <a:effectLst/>
                <a:latin typeface="Helvetica Neue" panose="02000503000000020004"/>
                <a:ea typeface="Calibri" panose="020F0502020204030204" pitchFamily="34" charset="0"/>
              </a:rPr>
              <a:t> </a:t>
            </a:r>
            <a:r>
              <a:rPr lang="en-US" sz="1400" dirty="0">
                <a:latin typeface="Helvetica Neue" panose="02000503000000020004"/>
                <a:ea typeface="Calibri" panose="020F0502020204030204" pitchFamily="34" charset="0"/>
              </a:rPr>
              <a:t>is a </a:t>
            </a:r>
            <a:r>
              <a:rPr lang="en-US" sz="1400" dirty="0">
                <a:effectLst/>
                <a:latin typeface="Helvetica Neue" panose="02000503000000020004"/>
                <a:ea typeface="Calibri" panose="020F0502020204030204" pitchFamily="34" charset="0"/>
              </a:rPr>
              <a:t>registered </a:t>
            </a:r>
            <a:r>
              <a:rPr lang="en-US" sz="1400" dirty="0">
                <a:latin typeface="Helvetica Neue" panose="02000503000000020004"/>
                <a:ea typeface="Calibri" panose="020F0502020204030204" pitchFamily="34" charset="0"/>
              </a:rPr>
              <a:t>trademark</a:t>
            </a:r>
            <a:r>
              <a:rPr lang="en-US" sz="1400" dirty="0">
                <a:effectLst/>
                <a:latin typeface="Helvetica Neue" panose="02000503000000020004"/>
                <a:ea typeface="Calibri" panose="020F0502020204030204" pitchFamily="34" charset="0"/>
              </a:rPr>
              <a:t> of the LEGO Group. </a:t>
            </a:r>
            <a:r>
              <a:rPr lang="en-US" sz="1400" i="1" dirty="0">
                <a:effectLst/>
                <a:latin typeface="Helvetica Neue" panose="02000503000000020004"/>
                <a:ea typeface="Calibri" panose="020F0502020204030204" pitchFamily="34" charset="0"/>
              </a:rPr>
              <a:t>FIRST</a:t>
            </a:r>
            <a:r>
              <a:rPr lang="en-US" sz="1400" baseline="30000" dirty="0">
                <a:effectLst/>
                <a:latin typeface="Helvetica Neue" panose="02000503000000020004"/>
                <a:ea typeface="Calibri" panose="020F0502020204030204" pitchFamily="34" charset="0"/>
              </a:rPr>
              <a:t>®</a:t>
            </a:r>
            <a:r>
              <a:rPr lang="en-US" sz="1400" dirty="0">
                <a:effectLst/>
                <a:latin typeface="Helvetica Neue" panose="02000503000000020004"/>
                <a:ea typeface="Calibri" panose="020F0502020204030204" pitchFamily="34" charset="0"/>
              </a:rPr>
              <a:t> LEGO</a:t>
            </a:r>
            <a:r>
              <a:rPr lang="en-US" sz="1400" baseline="30000" dirty="0">
                <a:effectLst/>
                <a:latin typeface="Helvetica Neue" panose="02000503000000020004"/>
                <a:ea typeface="Calibri" panose="020F0502020204030204" pitchFamily="34" charset="0"/>
              </a:rPr>
              <a:t>®</a:t>
            </a:r>
            <a:r>
              <a:rPr lang="en-US" sz="1400" dirty="0">
                <a:effectLst/>
                <a:latin typeface="Helvetica Neue" panose="02000503000000020004"/>
                <a:ea typeface="Calibri" panose="020F0502020204030204" pitchFamily="34" charset="0"/>
              </a:rPr>
              <a:t> League and CARGO CONNECT</a:t>
            </a:r>
            <a:r>
              <a:rPr lang="en-US" sz="1400" baseline="30000" dirty="0">
                <a:effectLst/>
                <a:latin typeface="Helvetica Neue" panose="02000503000000020004"/>
                <a:ea typeface="Calibri" panose="020F0502020204030204" pitchFamily="34" charset="0"/>
              </a:rPr>
              <a:t>SM</a:t>
            </a:r>
            <a:r>
              <a:rPr lang="en-US" sz="1400" dirty="0">
                <a:effectLst/>
                <a:latin typeface="Helvetica Neue" panose="02000503000000020004"/>
                <a:ea typeface="Calibri" panose="020F0502020204030204" pitchFamily="34" charset="0"/>
              </a:rPr>
              <a:t> are jointly held trademarks of </a:t>
            </a:r>
            <a:r>
              <a:rPr lang="en-US" sz="1400" i="1" dirty="0">
                <a:effectLst/>
                <a:latin typeface="Helvetica Neue" panose="02000503000000020004"/>
                <a:ea typeface="Calibri" panose="020F0502020204030204" pitchFamily="34" charset="0"/>
              </a:rPr>
              <a:t>FIRST</a:t>
            </a:r>
            <a:r>
              <a:rPr lang="en-US" sz="1400" dirty="0">
                <a:effectLst/>
                <a:latin typeface="Helvetica Neue" panose="02000503000000020004"/>
                <a:ea typeface="Calibri" panose="020F0502020204030204" pitchFamily="34" charset="0"/>
              </a:rPr>
              <a:t> and the LEGO Group. All other trademarks are the property of their respective owners. ©2021 </a:t>
            </a:r>
            <a:r>
              <a:rPr lang="en-US" sz="1400" i="1" dirty="0">
                <a:effectLst/>
                <a:latin typeface="Helvetica Neue" panose="02000503000000020004"/>
                <a:ea typeface="Calibri" panose="020F0502020204030204" pitchFamily="34" charset="0"/>
              </a:rPr>
              <a:t>FIRST</a:t>
            </a:r>
            <a:r>
              <a:rPr lang="en-US" sz="1400" dirty="0">
                <a:effectLst/>
                <a:latin typeface="Helvetica Neue" panose="02000503000000020004"/>
                <a:ea typeface="Calibri" panose="020F0502020204030204" pitchFamily="34" charset="0"/>
              </a:rPr>
              <a:t> and the LEGO Group. All rights reserved. </a:t>
            </a:r>
          </a:p>
        </p:txBody>
      </p:sp>
      <p:pic>
        <p:nvPicPr>
          <p:cNvPr id="6" name="Picture 5" descr="Logo&#10;&#10;Description automatically generated">
            <a:extLst>
              <a:ext uri="{FF2B5EF4-FFF2-40B4-BE49-F238E27FC236}">
                <a16:creationId xmlns:a16="http://schemas.microsoft.com/office/drawing/2014/main" id="{F99A4BC1-F5E0-4D25-AF3C-551958EE342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96398" y="1619703"/>
            <a:ext cx="3606243" cy="2286000"/>
          </a:xfrm>
          <a:prstGeom prst="rect">
            <a:avLst/>
          </a:prstGeom>
        </p:spPr>
      </p:pic>
      <p:pic>
        <p:nvPicPr>
          <p:cNvPr id="7" name="Picture 6">
            <a:extLst>
              <a:ext uri="{FF2B5EF4-FFF2-40B4-BE49-F238E27FC236}">
                <a16:creationId xmlns:a16="http://schemas.microsoft.com/office/drawing/2014/main" id="{EA49E708-F974-4E03-AA24-84C68C83AECB}"/>
              </a:ext>
            </a:extLst>
          </p:cNvPr>
          <p:cNvPicPr>
            <a:picLocks noChangeAspect="1"/>
          </p:cNvPicPr>
          <p:nvPr/>
        </p:nvPicPr>
        <p:blipFill>
          <a:blip r:embed="rId3"/>
          <a:stretch>
            <a:fillRect/>
          </a:stretch>
        </p:blipFill>
        <p:spPr>
          <a:xfrm>
            <a:off x="5452265" y="1619703"/>
            <a:ext cx="2456596" cy="2286000"/>
          </a:xfrm>
          <a:prstGeom prst="rect">
            <a:avLst/>
          </a:prstGeom>
        </p:spPr>
      </p:pic>
    </p:spTree>
    <p:extLst>
      <p:ext uri="{BB962C8B-B14F-4D97-AF65-F5344CB8AC3E}">
        <p14:creationId xmlns:p14="http://schemas.microsoft.com/office/powerpoint/2010/main" val="1315754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DE1808D-4A41-4429-BDD9-039046921A33}"/>
              </a:ext>
            </a:extLst>
          </p:cNvPr>
          <p:cNvSpPr/>
          <p:nvPr/>
        </p:nvSpPr>
        <p:spPr>
          <a:xfrm>
            <a:off x="263047" y="365127"/>
            <a:ext cx="8426470" cy="762634"/>
          </a:xfrm>
          <a:prstGeom prst="roundRect">
            <a:avLst/>
          </a:prstGeom>
          <a:solidFill>
            <a:srgbClr val="00A6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2</a:t>
            </a:fld>
            <a:endParaRPr lang="en-US"/>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lstStyle/>
          <a:p>
            <a:r>
              <a:rPr lang="en-US" dirty="0">
                <a:solidFill>
                  <a:schemeClr val="bg1"/>
                </a:solidFill>
              </a:rPr>
              <a:t>Guiding Questions</a:t>
            </a:r>
          </a:p>
        </p:txBody>
      </p:sp>
      <p:sp>
        <p:nvSpPr>
          <p:cNvPr id="8" name="Rectangle: Rounded Corners 7">
            <a:extLst>
              <a:ext uri="{FF2B5EF4-FFF2-40B4-BE49-F238E27FC236}">
                <a16:creationId xmlns:a16="http://schemas.microsoft.com/office/drawing/2014/main" id="{5FAF9C81-E385-4FC9-A39D-DEA705CF563C}"/>
              </a:ext>
            </a:extLst>
          </p:cNvPr>
          <p:cNvSpPr/>
          <p:nvPr/>
        </p:nvSpPr>
        <p:spPr>
          <a:xfrm flipH="1">
            <a:off x="6693337" y="1828800"/>
            <a:ext cx="2286000" cy="3200400"/>
          </a:xfrm>
          <a:prstGeom prst="roundRect">
            <a:avLst/>
          </a:prstGeom>
          <a:solidFill>
            <a:srgbClr val="C9DF89"/>
          </a:solidFill>
          <a:ln w="28575">
            <a:no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lIns="182880" tIns="45720" rIns="45720" bIns="91440" rtlCol="0" anchor="t" anchorCtr="0">
            <a:noAutofit/>
          </a:bodyPr>
          <a:lstStyle/>
          <a:p>
            <a:pPr algn="ctr">
              <a:spcAft>
                <a:spcPts val="200"/>
              </a:spcAft>
            </a:pPr>
            <a:r>
              <a:rPr lang="en-US" sz="1300" b="1" dirty="0">
                <a:solidFill>
                  <a:schemeClr val="tx1"/>
                </a:solidFill>
                <a:latin typeface="Arial" panose="020B0604020202020204" pitchFamily="34" charset="0"/>
                <a:cs typeface="Arial" panose="020B0604020202020204" pitchFamily="34" charset="0"/>
              </a:rPr>
              <a:t>Outcomes</a:t>
            </a:r>
          </a:p>
          <a:p>
            <a:pPr algn="ctr">
              <a:spcAft>
                <a:spcPts val="200"/>
              </a:spcAft>
            </a:pPr>
            <a:endParaRPr lang="en-US" sz="1300" b="1" dirty="0">
              <a:solidFill>
                <a:schemeClr val="tx1"/>
              </a:solidFill>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r>
              <a:rPr lang="en-US" sz="1000" b="0" i="0" u="none" strike="noStrike" baseline="0" dirty="0">
                <a:solidFill>
                  <a:schemeClr val="tx1"/>
                </a:solidFill>
                <a:latin typeface="ArialMT"/>
              </a:rPr>
              <a:t>The team will design ways to safely transport cargo over water.</a:t>
            </a:r>
          </a:p>
          <a:p>
            <a:pPr algn="l"/>
            <a:endParaRPr lang="en-US" sz="1000" b="0" i="0" u="none" strike="noStrike" baseline="0" dirty="0">
              <a:solidFill>
                <a:schemeClr val="tx1"/>
              </a:solidFill>
              <a:latin typeface="ArialMT"/>
            </a:endParaRPr>
          </a:p>
          <a:p>
            <a:pPr marL="171450" indent="-171450" algn="l">
              <a:buFont typeface="Arial" panose="020B0604020202020204" pitchFamily="34" charset="0"/>
              <a:buChar char="•"/>
            </a:pPr>
            <a:r>
              <a:rPr lang="en-US" sz="1000" b="0" i="0" u="none" strike="noStrike" baseline="0" dirty="0">
                <a:solidFill>
                  <a:schemeClr val="tx1"/>
                </a:solidFill>
                <a:latin typeface="ArialMT"/>
              </a:rPr>
              <a:t>The team will add a safety feature to the sorting center.</a:t>
            </a:r>
            <a:endParaRPr lang="en-US" sz="1000" dirty="0">
              <a:solidFill>
                <a:schemeClr val="tx1"/>
              </a:solidFill>
              <a:latin typeface="Arial" panose="020B0604020202020204" pitchFamily="34" charset="0"/>
              <a:cs typeface="Arial" panose="020B0604020202020204" pitchFamily="34" charset="0"/>
            </a:endParaRPr>
          </a:p>
        </p:txBody>
      </p:sp>
      <p:sp>
        <p:nvSpPr>
          <p:cNvPr id="11" name="Rectangle: Rounded Corners 10">
            <a:extLst>
              <a:ext uri="{FF2B5EF4-FFF2-40B4-BE49-F238E27FC236}">
                <a16:creationId xmlns:a16="http://schemas.microsoft.com/office/drawing/2014/main" id="{9F45DFF6-EE04-4A18-8898-D4C1CE4A06C7}"/>
              </a:ext>
            </a:extLst>
          </p:cNvPr>
          <p:cNvSpPr/>
          <p:nvPr/>
        </p:nvSpPr>
        <p:spPr>
          <a:xfrm>
            <a:off x="263047" y="3588154"/>
            <a:ext cx="2926080" cy="1828800"/>
          </a:xfrm>
          <a:prstGeom prst="roundRect">
            <a:avLst/>
          </a:prstGeom>
          <a:solidFill>
            <a:schemeClr val="bg1"/>
          </a:solid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4472C4"/>
                </a:solidFill>
                <a:latin typeface="Arial" panose="020B0604020202020204" pitchFamily="34" charset="0"/>
                <a:cs typeface="Arial" panose="020B0604020202020204" pitchFamily="34" charset="0"/>
              </a:rPr>
              <a:t>How do you change the program to flash a blinking light?</a:t>
            </a:r>
          </a:p>
        </p:txBody>
      </p:sp>
      <p:sp>
        <p:nvSpPr>
          <p:cNvPr id="14" name="Rectangle: Rounded Corners 13">
            <a:extLst>
              <a:ext uri="{FF2B5EF4-FFF2-40B4-BE49-F238E27FC236}">
                <a16:creationId xmlns:a16="http://schemas.microsoft.com/office/drawing/2014/main" id="{4F5A9C7E-C2D0-4F93-BC6B-DBADE1AF2924}"/>
              </a:ext>
            </a:extLst>
          </p:cNvPr>
          <p:cNvSpPr/>
          <p:nvPr/>
        </p:nvSpPr>
        <p:spPr>
          <a:xfrm>
            <a:off x="263047" y="1481559"/>
            <a:ext cx="2926080" cy="1828800"/>
          </a:xfrm>
          <a:prstGeom prst="roundRect">
            <a:avLst/>
          </a:prstGeom>
          <a:solidFill>
            <a:schemeClr val="bg1"/>
          </a:solid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0"/>
              </a:spcBef>
            </a:pPr>
            <a:r>
              <a:rPr lang="en-US" b="1" dirty="0">
                <a:solidFill>
                  <a:srgbClr val="4472C4"/>
                </a:solidFill>
                <a:latin typeface="Arial" panose="020B0604020202020204" pitchFamily="34" charset="0"/>
                <a:cs typeface="Arial" panose="020B0604020202020204" pitchFamily="34" charset="0"/>
              </a:rPr>
              <a:t>Could you build ways to transport cargo across water?</a:t>
            </a:r>
          </a:p>
        </p:txBody>
      </p:sp>
      <p:sp>
        <p:nvSpPr>
          <p:cNvPr id="17" name="Rectangle: Rounded Corners 16">
            <a:extLst>
              <a:ext uri="{FF2B5EF4-FFF2-40B4-BE49-F238E27FC236}">
                <a16:creationId xmlns:a16="http://schemas.microsoft.com/office/drawing/2014/main" id="{68CFE0DF-BEF3-4914-A598-7A66A74C572C}"/>
              </a:ext>
            </a:extLst>
          </p:cNvPr>
          <p:cNvSpPr/>
          <p:nvPr/>
        </p:nvSpPr>
        <p:spPr>
          <a:xfrm>
            <a:off x="3478192" y="1481559"/>
            <a:ext cx="2926080" cy="1828800"/>
          </a:xfrm>
          <a:prstGeom prst="roundRect">
            <a:avLst/>
          </a:prstGeom>
          <a:solidFill>
            <a:schemeClr val="bg1"/>
          </a:solid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4472C4"/>
                </a:solidFill>
                <a:latin typeface="Arial" panose="020B0604020202020204" pitchFamily="34" charset="0"/>
                <a:cs typeface="Arial" panose="020B0604020202020204" pitchFamily="34" charset="0"/>
              </a:rPr>
              <a:t>How do you create safer ways to transport cargo?</a:t>
            </a:r>
          </a:p>
        </p:txBody>
      </p:sp>
      <p:sp>
        <p:nvSpPr>
          <p:cNvPr id="18" name="Rectangle: Rounded Corners 17">
            <a:extLst>
              <a:ext uri="{FF2B5EF4-FFF2-40B4-BE49-F238E27FC236}">
                <a16:creationId xmlns:a16="http://schemas.microsoft.com/office/drawing/2014/main" id="{5916FD3D-F12A-4905-AEFF-ED4FEE822709}"/>
              </a:ext>
            </a:extLst>
          </p:cNvPr>
          <p:cNvSpPr/>
          <p:nvPr/>
        </p:nvSpPr>
        <p:spPr>
          <a:xfrm>
            <a:off x="3478192" y="3588154"/>
            <a:ext cx="2926080" cy="1828800"/>
          </a:xfrm>
          <a:prstGeom prst="roundRect">
            <a:avLst/>
          </a:prstGeom>
          <a:solidFill>
            <a:schemeClr val="bg1"/>
          </a:solidFill>
          <a:ln w="381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4472C4"/>
                </a:solidFill>
                <a:latin typeface="Arial" panose="020B0604020202020204" pitchFamily="34" charset="0"/>
                <a:cs typeface="Arial" panose="020B0604020202020204" pitchFamily="34" charset="0"/>
              </a:rPr>
              <a:t>Can you add a sensor to the sorting center and code it?</a:t>
            </a:r>
          </a:p>
        </p:txBody>
      </p:sp>
    </p:spTree>
    <p:extLst>
      <p:ext uri="{BB962C8B-B14F-4D97-AF65-F5344CB8AC3E}">
        <p14:creationId xmlns:p14="http://schemas.microsoft.com/office/powerpoint/2010/main" val="1717468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group of people in garment&#10;&#10;Description automatically generated with low confidence">
            <a:extLst>
              <a:ext uri="{FF2B5EF4-FFF2-40B4-BE49-F238E27FC236}">
                <a16:creationId xmlns:a16="http://schemas.microsoft.com/office/drawing/2014/main" id="{D3C54764-3924-4B61-8AD7-F81591A9DD1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0774" y="3868391"/>
            <a:ext cx="4191953" cy="2273791"/>
          </a:xfrm>
          <a:prstGeom prst="rect">
            <a:avLst/>
          </a:prstGeom>
        </p:spPr>
      </p:pic>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3</a:t>
            </a:fld>
            <a:endParaRPr lang="en-US"/>
          </a:p>
        </p:txBody>
      </p:sp>
      <p:sp>
        <p:nvSpPr>
          <p:cNvPr id="7" name="Text Placeholder 6">
            <a:extLst>
              <a:ext uri="{FF2B5EF4-FFF2-40B4-BE49-F238E27FC236}">
                <a16:creationId xmlns:a16="http://schemas.microsoft.com/office/drawing/2014/main" id="{C21276DA-64A6-464C-8E68-29EC9EE92740}"/>
              </a:ext>
            </a:extLst>
          </p:cNvPr>
          <p:cNvSpPr>
            <a:spLocks noGrp="1"/>
          </p:cNvSpPr>
          <p:nvPr>
            <p:ph type="body" sz="quarter" idx="14"/>
          </p:nvPr>
        </p:nvSpPr>
        <p:spPr>
          <a:xfrm>
            <a:off x="425732" y="3245647"/>
            <a:ext cx="3121547" cy="2106054"/>
          </a:xfrm>
        </p:spPr>
        <p:txBody>
          <a:bodyPr/>
          <a:lstStyle/>
          <a:p>
            <a:pPr marL="0" indent="0" algn="ctr">
              <a:buNone/>
            </a:pPr>
            <a:r>
              <a:rPr lang="en-US" dirty="0"/>
              <a:t>We applied what we learned to improve our world.</a:t>
            </a:r>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lstStyle/>
          <a:p>
            <a:r>
              <a:rPr lang="en-US" dirty="0">
                <a:solidFill>
                  <a:srgbClr val="00A651"/>
                </a:solidFill>
              </a:rPr>
              <a:t>Introduction – Have an Impact</a:t>
            </a:r>
          </a:p>
        </p:txBody>
      </p:sp>
      <p:sp>
        <p:nvSpPr>
          <p:cNvPr id="14" name="Text Placeholder 6">
            <a:extLst>
              <a:ext uri="{FF2B5EF4-FFF2-40B4-BE49-F238E27FC236}">
                <a16:creationId xmlns:a16="http://schemas.microsoft.com/office/drawing/2014/main" id="{CD135C1E-0942-48C3-9F0A-AD3D55C08964}"/>
              </a:ext>
            </a:extLst>
          </p:cNvPr>
          <p:cNvSpPr txBox="1">
            <a:spLocks/>
          </p:cNvSpPr>
          <p:nvPr/>
        </p:nvSpPr>
        <p:spPr>
          <a:xfrm>
            <a:off x="3912243" y="1274276"/>
            <a:ext cx="4965539" cy="45940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Examples of Impact</a:t>
            </a:r>
          </a:p>
          <a:p>
            <a:r>
              <a:rPr lang="en-US" dirty="0">
                <a:highlight>
                  <a:srgbClr val="FFFF00"/>
                </a:highlight>
              </a:rPr>
              <a:t>Ask the students to provide examples of Impact and record them here</a:t>
            </a:r>
          </a:p>
          <a:p>
            <a:r>
              <a:rPr lang="en-US" dirty="0">
                <a:highlight>
                  <a:srgbClr val="FFFF00"/>
                </a:highlight>
              </a:rPr>
              <a:t>Example of Impact</a:t>
            </a:r>
          </a:p>
          <a:p>
            <a:r>
              <a:rPr lang="en-US" dirty="0">
                <a:highlight>
                  <a:srgbClr val="FFFF00"/>
                </a:highlight>
              </a:rPr>
              <a:t>Example of Impact</a:t>
            </a:r>
          </a:p>
        </p:txBody>
      </p:sp>
      <p:sp>
        <p:nvSpPr>
          <p:cNvPr id="16" name="TextBox 15">
            <a:extLst>
              <a:ext uri="{FF2B5EF4-FFF2-40B4-BE49-F238E27FC236}">
                <a16:creationId xmlns:a16="http://schemas.microsoft.com/office/drawing/2014/main" id="{BE9FA2E4-1D45-4719-8F65-68E9FA4919C1}"/>
              </a:ext>
            </a:extLst>
          </p:cNvPr>
          <p:cNvSpPr txBox="1"/>
          <p:nvPr/>
        </p:nvSpPr>
        <p:spPr>
          <a:xfrm>
            <a:off x="7445526" y="3910571"/>
            <a:ext cx="1287532" cy="369332"/>
          </a:xfrm>
          <a:prstGeom prst="rect">
            <a:avLst/>
          </a:prstGeom>
          <a:noFill/>
        </p:spPr>
        <p:txBody>
          <a:bodyPr wrap="none" rtlCol="0">
            <a:spAutoFit/>
          </a:bodyPr>
          <a:lstStyle/>
          <a:p>
            <a:r>
              <a:rPr lang="en-US" b="1" dirty="0">
                <a:solidFill>
                  <a:srgbClr val="00A651"/>
                </a:solidFill>
                <a:latin typeface="Arial" panose="020B0604020202020204" pitchFamily="34" charset="0"/>
                <a:cs typeface="Arial" panose="020B0604020202020204" pitchFamily="34" charset="0"/>
              </a:rPr>
              <a:t>Extension</a:t>
            </a:r>
          </a:p>
        </p:txBody>
      </p:sp>
      <p:pic>
        <p:nvPicPr>
          <p:cNvPr id="20" name="Picture 19" descr="A picture containing calendar&#10;&#10;Description automatically generated">
            <a:extLst>
              <a:ext uri="{FF2B5EF4-FFF2-40B4-BE49-F238E27FC236}">
                <a16:creationId xmlns:a16="http://schemas.microsoft.com/office/drawing/2014/main" id="{09911C66-6288-4907-A7EA-828AF783002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45709" y="4298674"/>
            <a:ext cx="1287349" cy="1716206"/>
          </a:xfrm>
          <a:prstGeom prst="rect">
            <a:avLst/>
          </a:prstGeom>
        </p:spPr>
      </p:pic>
      <p:pic>
        <p:nvPicPr>
          <p:cNvPr id="5" name="Picture 4" descr="A picture containing text, clipart, vector graphics&#10;&#10;Description automatically generated">
            <a:extLst>
              <a:ext uri="{FF2B5EF4-FFF2-40B4-BE49-F238E27FC236}">
                <a16:creationId xmlns:a16="http://schemas.microsoft.com/office/drawing/2014/main" id="{24A1DCB3-147C-416B-B472-F5AB0B5CF0A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57806" y="1127761"/>
            <a:ext cx="2057400" cy="2057400"/>
          </a:xfrm>
          <a:prstGeom prst="rect">
            <a:avLst/>
          </a:prstGeom>
        </p:spPr>
      </p:pic>
    </p:spTree>
    <p:extLst>
      <p:ext uri="{BB962C8B-B14F-4D97-AF65-F5344CB8AC3E}">
        <p14:creationId xmlns:p14="http://schemas.microsoft.com/office/powerpoint/2010/main" val="951211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7F09EBD-6305-4C92-838C-BF63DF4B3EA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653729" y="1852367"/>
            <a:ext cx="2496944" cy="3959352"/>
          </a:xfrm>
          <a:prstGeom prst="rect">
            <a:avLst/>
          </a:prstGeom>
        </p:spPr>
      </p:pic>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4</a:t>
            </a:fld>
            <a:endParaRPr lang="en-US"/>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lstStyle/>
          <a:p>
            <a:r>
              <a:rPr lang="en-US" dirty="0">
                <a:solidFill>
                  <a:srgbClr val="00A651"/>
                </a:solidFill>
              </a:rPr>
              <a:t>Task 1</a:t>
            </a:r>
          </a:p>
        </p:txBody>
      </p:sp>
      <p:pic>
        <p:nvPicPr>
          <p:cNvPr id="5" name="Picture 4">
            <a:extLst>
              <a:ext uri="{FF2B5EF4-FFF2-40B4-BE49-F238E27FC236}">
                <a16:creationId xmlns:a16="http://schemas.microsoft.com/office/drawing/2014/main" id="{5A2CA1BC-BE40-478F-8164-EC3F08886B6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126068" y="2292842"/>
            <a:ext cx="2473771" cy="3547872"/>
          </a:xfrm>
          <a:prstGeom prst="rect">
            <a:avLst/>
          </a:prstGeom>
        </p:spPr>
      </p:pic>
      <p:sp>
        <p:nvSpPr>
          <p:cNvPr id="7" name="Oval 6">
            <a:extLst>
              <a:ext uri="{FF2B5EF4-FFF2-40B4-BE49-F238E27FC236}">
                <a16:creationId xmlns:a16="http://schemas.microsoft.com/office/drawing/2014/main" id="{ECA7EEA7-9518-413F-941C-7335EBBA8C0A}"/>
              </a:ext>
            </a:extLst>
          </p:cNvPr>
          <p:cNvSpPr/>
          <p:nvPr/>
        </p:nvSpPr>
        <p:spPr>
          <a:xfrm>
            <a:off x="1179958" y="2048893"/>
            <a:ext cx="530534" cy="76263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peech Bubble: Oval 12">
            <a:extLst>
              <a:ext uri="{FF2B5EF4-FFF2-40B4-BE49-F238E27FC236}">
                <a16:creationId xmlns:a16="http://schemas.microsoft.com/office/drawing/2014/main" id="{BBE7F332-455D-4C39-8705-89300CEBC0B4}"/>
              </a:ext>
            </a:extLst>
          </p:cNvPr>
          <p:cNvSpPr/>
          <p:nvPr/>
        </p:nvSpPr>
        <p:spPr>
          <a:xfrm>
            <a:off x="2347703" y="3451546"/>
            <a:ext cx="2171978" cy="2212743"/>
          </a:xfrm>
          <a:prstGeom prst="wedgeEllipseCallout">
            <a:avLst>
              <a:gd name="adj1" fmla="val -60236"/>
              <a:gd name="adj2" fmla="val -31911"/>
            </a:avLst>
          </a:prstGeom>
          <a:solidFill>
            <a:srgbClr val="A6DFE2"/>
          </a:solidFill>
          <a:ln w="19050" cmpd="sng">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dirty="0">
                <a:solidFill>
                  <a:prstClr val="black"/>
                </a:solidFill>
                <a:latin typeface="Arial" panose="020B0604020202020204" pitchFamily="34" charset="0"/>
                <a:cs typeface="Arial" panose="020B0604020202020204" pitchFamily="34" charset="0"/>
              </a:rPr>
              <a:t>How is cargo from your community transported safely across the water?</a:t>
            </a:r>
          </a:p>
        </p:txBody>
      </p:sp>
      <p:sp>
        <p:nvSpPr>
          <p:cNvPr id="12" name="Speech Bubble: Oval 11">
            <a:extLst>
              <a:ext uri="{FF2B5EF4-FFF2-40B4-BE49-F238E27FC236}">
                <a16:creationId xmlns:a16="http://schemas.microsoft.com/office/drawing/2014/main" id="{BC7CEFA1-DFCB-4263-B110-A9535693307D}"/>
              </a:ext>
            </a:extLst>
          </p:cNvPr>
          <p:cNvSpPr/>
          <p:nvPr/>
        </p:nvSpPr>
        <p:spPr>
          <a:xfrm>
            <a:off x="1571640" y="1475413"/>
            <a:ext cx="2018787" cy="2091148"/>
          </a:xfrm>
          <a:prstGeom prst="wedgeEllipseCallout">
            <a:avLst>
              <a:gd name="adj1" fmla="val 68146"/>
              <a:gd name="adj2" fmla="val 31309"/>
            </a:avLst>
          </a:prstGeom>
          <a:solidFill>
            <a:srgbClr val="A6DFE2"/>
          </a:solidFill>
          <a:ln w="19050" cmpd="sng">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r>
              <a:rPr lang="en-US" dirty="0">
                <a:solidFill>
                  <a:prstClr val="black"/>
                </a:solidFill>
                <a:latin typeface="Arial" panose="020B0604020202020204" pitchFamily="34" charset="0"/>
                <a:cs typeface="Arial" panose="020B0604020202020204" pitchFamily="34" charset="0"/>
              </a:rPr>
              <a:t>What safety features are there on the sorting center and the mat?</a:t>
            </a:r>
          </a:p>
        </p:txBody>
      </p:sp>
      <p:sp>
        <p:nvSpPr>
          <p:cNvPr id="19" name="Rectangle: Rounded Corners 18">
            <a:extLst>
              <a:ext uri="{FF2B5EF4-FFF2-40B4-BE49-F238E27FC236}">
                <a16:creationId xmlns:a16="http://schemas.microsoft.com/office/drawing/2014/main" id="{10E3187A-75BF-48A7-9679-63350406BA7E}"/>
              </a:ext>
            </a:extLst>
          </p:cNvPr>
          <p:cNvSpPr/>
          <p:nvPr/>
        </p:nvSpPr>
        <p:spPr>
          <a:xfrm>
            <a:off x="6277276" y="988430"/>
            <a:ext cx="2623755" cy="4926233"/>
          </a:xfrm>
          <a:prstGeom prst="roundRect">
            <a:avLst/>
          </a:prstGeom>
          <a:solidFill>
            <a:schemeClr val="bg1"/>
          </a:solidFill>
          <a:ln w="38100">
            <a:solidFill>
              <a:srgbClr val="00A65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b="1" dirty="0">
                <a:solidFill>
                  <a:srgbClr val="4472C4"/>
                </a:solidFill>
              </a:rPr>
              <a:t>You need…</a:t>
            </a:r>
          </a:p>
        </p:txBody>
      </p:sp>
      <p:pic>
        <p:nvPicPr>
          <p:cNvPr id="23" name="Picture 22" descr="Map&#10;&#10;Description automatically generated">
            <a:extLst>
              <a:ext uri="{FF2B5EF4-FFF2-40B4-BE49-F238E27FC236}">
                <a16:creationId xmlns:a16="http://schemas.microsoft.com/office/drawing/2014/main" id="{6322F97C-A263-4F5C-ACFD-004E18C8AFC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766356" y="3154141"/>
            <a:ext cx="1748994" cy="897954"/>
          </a:xfrm>
          <a:prstGeom prst="rect">
            <a:avLst/>
          </a:prstGeom>
        </p:spPr>
      </p:pic>
      <p:pic>
        <p:nvPicPr>
          <p:cNvPr id="25" name="Picture 24" descr="A picture containing calendar&#10;&#10;Description automatically generated">
            <a:extLst>
              <a:ext uri="{FF2B5EF4-FFF2-40B4-BE49-F238E27FC236}">
                <a16:creationId xmlns:a16="http://schemas.microsoft.com/office/drawing/2014/main" id="{FC228B51-BD36-46F2-9FF8-D7D6565D174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752964" y="1535036"/>
            <a:ext cx="810137" cy="1080019"/>
          </a:xfrm>
          <a:prstGeom prst="rect">
            <a:avLst/>
          </a:prstGeom>
          <a:ln w="3175">
            <a:solidFill>
              <a:schemeClr val="tx1"/>
            </a:solidFill>
          </a:ln>
        </p:spPr>
      </p:pic>
      <p:pic>
        <p:nvPicPr>
          <p:cNvPr id="27" name="Picture 26" descr="A picture containing box&#10;&#10;Description automatically generated">
            <a:extLst>
              <a:ext uri="{FF2B5EF4-FFF2-40B4-BE49-F238E27FC236}">
                <a16:creationId xmlns:a16="http://schemas.microsoft.com/office/drawing/2014/main" id="{80DC6192-D2DA-4AB9-9944-AE237F4FC97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456699" y="4715898"/>
            <a:ext cx="1378838" cy="1124816"/>
          </a:xfrm>
          <a:prstGeom prst="rect">
            <a:avLst/>
          </a:prstGeom>
        </p:spPr>
      </p:pic>
      <p:pic>
        <p:nvPicPr>
          <p:cNvPr id="29" name="Picture 28" descr="A close-up of a toy&#10;&#10;Description automatically generated with medium confidence">
            <a:extLst>
              <a:ext uri="{FF2B5EF4-FFF2-40B4-BE49-F238E27FC236}">
                <a16:creationId xmlns:a16="http://schemas.microsoft.com/office/drawing/2014/main" id="{D13A4239-C2F3-483C-BF69-AE3719798C7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358388" y="2122818"/>
            <a:ext cx="1231492" cy="772135"/>
          </a:xfrm>
          <a:prstGeom prst="rect">
            <a:avLst/>
          </a:prstGeom>
        </p:spPr>
      </p:pic>
      <p:pic>
        <p:nvPicPr>
          <p:cNvPr id="30" name="Picture 29" descr="A picture containing toy, drawing&#10;&#10;Description automatically generated">
            <a:extLst>
              <a:ext uri="{FF2B5EF4-FFF2-40B4-BE49-F238E27FC236}">
                <a16:creationId xmlns:a16="http://schemas.microsoft.com/office/drawing/2014/main" id="{D21C1691-888F-4B03-91C1-0D55BCE65CA8}"/>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6323695" y="4137934"/>
            <a:ext cx="1339513" cy="717217"/>
          </a:xfrm>
          <a:prstGeom prst="rect">
            <a:avLst/>
          </a:prstGeom>
        </p:spPr>
      </p:pic>
    </p:spTree>
    <p:extLst>
      <p:ext uri="{BB962C8B-B14F-4D97-AF65-F5344CB8AC3E}">
        <p14:creationId xmlns:p14="http://schemas.microsoft.com/office/powerpoint/2010/main" val="3995406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5</a:t>
            </a:fld>
            <a:endParaRPr lang="en-US"/>
          </a:p>
        </p:txBody>
      </p:sp>
      <p:sp>
        <p:nvSpPr>
          <p:cNvPr id="3" name="Text Placeholder 2">
            <a:extLst>
              <a:ext uri="{FF2B5EF4-FFF2-40B4-BE49-F238E27FC236}">
                <a16:creationId xmlns:a16="http://schemas.microsoft.com/office/drawing/2014/main" id="{630B69E4-4F1C-4DC6-A986-0EDD4A2D8FDC}"/>
              </a:ext>
            </a:extLst>
          </p:cNvPr>
          <p:cNvSpPr>
            <a:spLocks noGrp="1"/>
          </p:cNvSpPr>
          <p:nvPr>
            <p:ph type="body" sz="quarter" idx="14"/>
          </p:nvPr>
        </p:nvSpPr>
        <p:spPr>
          <a:xfrm>
            <a:off x="595387" y="1127761"/>
            <a:ext cx="8094130" cy="897954"/>
          </a:xfrm>
        </p:spPr>
        <p:txBody>
          <a:bodyPr>
            <a:normAutofit/>
          </a:bodyPr>
          <a:lstStyle/>
          <a:p>
            <a:pPr marL="285750" indent="-285750" algn="l">
              <a:buFont typeface="Arial" panose="020B0604020202020204" pitchFamily="34" charset="0"/>
              <a:buChar char="•"/>
            </a:pPr>
            <a:r>
              <a:rPr lang="en-US" sz="2400" b="0" i="0" u="none" strike="noStrike" baseline="0" dirty="0">
                <a:solidFill>
                  <a:srgbClr val="000000"/>
                </a:solidFill>
                <a:latin typeface="ArialMT"/>
              </a:rPr>
              <a:t>Design how you would transport cargo by air and water.</a:t>
            </a:r>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normAutofit/>
          </a:bodyPr>
          <a:lstStyle/>
          <a:p>
            <a:r>
              <a:rPr lang="en-US" dirty="0">
                <a:solidFill>
                  <a:srgbClr val="00A651"/>
                </a:solidFill>
              </a:rPr>
              <a:t>Task 1</a:t>
            </a:r>
          </a:p>
        </p:txBody>
      </p:sp>
      <p:pic>
        <p:nvPicPr>
          <p:cNvPr id="6" name="Picture 5">
            <a:extLst>
              <a:ext uri="{FF2B5EF4-FFF2-40B4-BE49-F238E27FC236}">
                <a16:creationId xmlns:a16="http://schemas.microsoft.com/office/drawing/2014/main" id="{F8931622-34F9-4F5B-964C-CC96496C71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85744" y="1576738"/>
            <a:ext cx="6313416" cy="4581417"/>
          </a:xfrm>
          <a:prstGeom prst="rect">
            <a:avLst/>
          </a:prstGeom>
        </p:spPr>
      </p:pic>
      <p:sp>
        <p:nvSpPr>
          <p:cNvPr id="7" name="Rectangle: Rounded Corners 6">
            <a:extLst>
              <a:ext uri="{FF2B5EF4-FFF2-40B4-BE49-F238E27FC236}">
                <a16:creationId xmlns:a16="http://schemas.microsoft.com/office/drawing/2014/main" id="{EE3DD866-FB2F-4CB8-B192-AD25E9BBA9D9}"/>
              </a:ext>
            </a:extLst>
          </p:cNvPr>
          <p:cNvSpPr/>
          <p:nvPr/>
        </p:nvSpPr>
        <p:spPr>
          <a:xfrm>
            <a:off x="4246179" y="1555718"/>
            <a:ext cx="3552981" cy="31365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2573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6</a:t>
            </a:fld>
            <a:endParaRPr lang="en-US"/>
          </a:p>
        </p:txBody>
      </p:sp>
      <p:sp>
        <p:nvSpPr>
          <p:cNvPr id="9" name="Text Placeholder 8">
            <a:extLst>
              <a:ext uri="{FF2B5EF4-FFF2-40B4-BE49-F238E27FC236}">
                <a16:creationId xmlns:a16="http://schemas.microsoft.com/office/drawing/2014/main" id="{3A6E6B01-D52D-4226-818C-AF13E93F69BA}"/>
              </a:ext>
            </a:extLst>
          </p:cNvPr>
          <p:cNvSpPr>
            <a:spLocks noGrp="1"/>
          </p:cNvSpPr>
          <p:nvPr>
            <p:ph type="body" sz="quarter" idx="14"/>
          </p:nvPr>
        </p:nvSpPr>
        <p:spPr>
          <a:xfrm>
            <a:off x="5544805" y="1021466"/>
            <a:ext cx="3323239" cy="4815068"/>
          </a:xfrm>
        </p:spPr>
        <p:txBody>
          <a:bodyPr>
            <a:normAutofit/>
          </a:bodyPr>
          <a:lstStyle/>
          <a:p>
            <a:pPr marL="285750" indent="-285750" algn="l">
              <a:buFont typeface="Arial" panose="020B0604020202020204" pitchFamily="34" charset="0"/>
              <a:buChar char="•"/>
            </a:pPr>
            <a:r>
              <a:rPr lang="en-US" sz="3200" b="0" i="0" u="none" strike="noStrike" baseline="0" dirty="0">
                <a:solidFill>
                  <a:srgbClr val="000000"/>
                </a:solidFill>
                <a:latin typeface="ArialMT"/>
              </a:rPr>
              <a:t>Show your team your innovative creation!</a:t>
            </a:r>
          </a:p>
          <a:p>
            <a:pPr marL="285750" indent="-285750" algn="l">
              <a:buFont typeface="Arial" panose="020B0604020202020204" pitchFamily="34" charset="0"/>
              <a:buChar char="•"/>
            </a:pPr>
            <a:r>
              <a:rPr lang="en-US" sz="3200" b="0" i="0" u="none" strike="noStrike" baseline="0" dirty="0">
                <a:solidFill>
                  <a:srgbClr val="000000"/>
                </a:solidFill>
                <a:latin typeface="ArialMT"/>
              </a:rPr>
              <a:t>Create your team’s designs using the prototyping pieces.</a:t>
            </a:r>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lstStyle/>
          <a:p>
            <a:r>
              <a:rPr lang="en-US" dirty="0">
                <a:solidFill>
                  <a:srgbClr val="00A651"/>
                </a:solidFill>
              </a:rPr>
              <a:t>Task 1</a:t>
            </a:r>
          </a:p>
        </p:txBody>
      </p:sp>
      <p:sp>
        <p:nvSpPr>
          <p:cNvPr id="15" name="Text Placeholder 8">
            <a:extLst>
              <a:ext uri="{FF2B5EF4-FFF2-40B4-BE49-F238E27FC236}">
                <a16:creationId xmlns:a16="http://schemas.microsoft.com/office/drawing/2014/main" id="{28057F0A-69D4-499C-8EF7-52DBC2B70841}"/>
              </a:ext>
            </a:extLst>
          </p:cNvPr>
          <p:cNvSpPr txBox="1">
            <a:spLocks/>
          </p:cNvSpPr>
          <p:nvPr/>
        </p:nvSpPr>
        <p:spPr>
          <a:xfrm>
            <a:off x="626742" y="4223665"/>
            <a:ext cx="4718854" cy="12313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3200" dirty="0"/>
          </a:p>
        </p:txBody>
      </p:sp>
      <p:pic>
        <p:nvPicPr>
          <p:cNvPr id="12" name="Picture 11" descr="A picture containing toy&#10;&#10;Description automatically generated">
            <a:extLst>
              <a:ext uri="{FF2B5EF4-FFF2-40B4-BE49-F238E27FC236}">
                <a16:creationId xmlns:a16="http://schemas.microsoft.com/office/drawing/2014/main" id="{0D044A86-8340-46C9-9841-8090B91DA6D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5394" y="1324513"/>
            <a:ext cx="5347505" cy="3745331"/>
          </a:xfrm>
          <a:prstGeom prst="rect">
            <a:avLst/>
          </a:prstGeom>
        </p:spPr>
      </p:pic>
    </p:spTree>
    <p:extLst>
      <p:ext uri="{BB962C8B-B14F-4D97-AF65-F5344CB8AC3E}">
        <p14:creationId xmlns:p14="http://schemas.microsoft.com/office/powerpoint/2010/main" val="3098548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7</a:t>
            </a:fld>
            <a:endParaRPr lang="en-US"/>
          </a:p>
        </p:txBody>
      </p:sp>
      <p:sp>
        <p:nvSpPr>
          <p:cNvPr id="9" name="Text Placeholder 8">
            <a:extLst>
              <a:ext uri="{FF2B5EF4-FFF2-40B4-BE49-F238E27FC236}">
                <a16:creationId xmlns:a16="http://schemas.microsoft.com/office/drawing/2014/main" id="{3A6E6B01-D52D-4226-818C-AF13E93F69BA}"/>
              </a:ext>
            </a:extLst>
          </p:cNvPr>
          <p:cNvSpPr>
            <a:spLocks noGrp="1"/>
          </p:cNvSpPr>
          <p:nvPr>
            <p:ph type="body" sz="quarter" idx="14"/>
          </p:nvPr>
        </p:nvSpPr>
        <p:spPr>
          <a:xfrm>
            <a:off x="626742" y="905853"/>
            <a:ext cx="8419830" cy="4815068"/>
          </a:xfrm>
        </p:spPr>
        <p:txBody>
          <a:bodyPr>
            <a:normAutofit/>
          </a:bodyPr>
          <a:lstStyle/>
          <a:p>
            <a:pPr marL="285750" indent="-285750" algn="l">
              <a:buFont typeface="Arial" panose="020B0604020202020204" pitchFamily="34" charset="0"/>
              <a:buChar char="•"/>
            </a:pPr>
            <a:r>
              <a:rPr lang="en-US" sz="2000" b="0" i="0" u="none" strike="noStrike" baseline="0" dirty="0">
                <a:solidFill>
                  <a:srgbClr val="000000"/>
                </a:solidFill>
                <a:latin typeface="ArialMT"/>
              </a:rPr>
              <a:t>Place your solutions on the mat.</a:t>
            </a:r>
          </a:p>
          <a:p>
            <a:pPr marL="285750" indent="-285750" algn="l">
              <a:buFont typeface="Arial" panose="020B0604020202020204" pitchFamily="34" charset="0"/>
              <a:buChar char="•"/>
            </a:pPr>
            <a:r>
              <a:rPr lang="en-US" sz="2000" b="0" i="0" u="none" strike="noStrike" baseline="0" dirty="0">
                <a:solidFill>
                  <a:srgbClr val="000000"/>
                </a:solidFill>
                <a:latin typeface="ArialMT"/>
              </a:rPr>
              <a:t>Show how they will transport cargo safely from the sorting center to the island and icy area.</a:t>
            </a:r>
            <a:endParaRPr lang="en-US" sz="2000" dirty="0"/>
          </a:p>
          <a:p>
            <a:endParaRPr lang="en-US" sz="2000" dirty="0"/>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lstStyle/>
          <a:p>
            <a:r>
              <a:rPr lang="en-US" dirty="0">
                <a:solidFill>
                  <a:srgbClr val="00A651"/>
                </a:solidFill>
              </a:rPr>
              <a:t>Task 1</a:t>
            </a:r>
          </a:p>
        </p:txBody>
      </p:sp>
      <p:sp>
        <p:nvSpPr>
          <p:cNvPr id="15" name="Text Placeholder 8">
            <a:extLst>
              <a:ext uri="{FF2B5EF4-FFF2-40B4-BE49-F238E27FC236}">
                <a16:creationId xmlns:a16="http://schemas.microsoft.com/office/drawing/2014/main" id="{28057F0A-69D4-499C-8EF7-52DBC2B70841}"/>
              </a:ext>
            </a:extLst>
          </p:cNvPr>
          <p:cNvSpPr txBox="1">
            <a:spLocks/>
          </p:cNvSpPr>
          <p:nvPr/>
        </p:nvSpPr>
        <p:spPr>
          <a:xfrm>
            <a:off x="626742" y="4223665"/>
            <a:ext cx="4718854" cy="12313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3200" dirty="0"/>
          </a:p>
        </p:txBody>
      </p:sp>
      <p:pic>
        <p:nvPicPr>
          <p:cNvPr id="7" name="Picture 6" descr="Map&#10;&#10;Description automatically generated">
            <a:extLst>
              <a:ext uri="{FF2B5EF4-FFF2-40B4-BE49-F238E27FC236}">
                <a16:creationId xmlns:a16="http://schemas.microsoft.com/office/drawing/2014/main" id="{A5B8C265-403C-4F68-A228-25CB3B94D0E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5387" y="1875727"/>
            <a:ext cx="8272657" cy="4247279"/>
          </a:xfrm>
          <a:prstGeom prst="rect">
            <a:avLst/>
          </a:prstGeom>
        </p:spPr>
      </p:pic>
    </p:spTree>
    <p:extLst>
      <p:ext uri="{BB962C8B-B14F-4D97-AF65-F5344CB8AC3E}">
        <p14:creationId xmlns:p14="http://schemas.microsoft.com/office/powerpoint/2010/main" val="3744636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8</a:t>
            </a:fld>
            <a:endParaRPr lang="en-US"/>
          </a:p>
        </p:txBody>
      </p:sp>
      <p:sp>
        <p:nvSpPr>
          <p:cNvPr id="3" name="Text Placeholder 2">
            <a:extLst>
              <a:ext uri="{FF2B5EF4-FFF2-40B4-BE49-F238E27FC236}">
                <a16:creationId xmlns:a16="http://schemas.microsoft.com/office/drawing/2014/main" id="{630B69E4-4F1C-4DC6-A986-0EDD4A2D8FDC}"/>
              </a:ext>
            </a:extLst>
          </p:cNvPr>
          <p:cNvSpPr>
            <a:spLocks noGrp="1"/>
          </p:cNvSpPr>
          <p:nvPr>
            <p:ph type="body" sz="quarter" idx="14"/>
          </p:nvPr>
        </p:nvSpPr>
        <p:spPr>
          <a:xfrm>
            <a:off x="595387" y="1127760"/>
            <a:ext cx="5860254" cy="1864924"/>
          </a:xfrm>
        </p:spPr>
        <p:txBody>
          <a:bodyPr>
            <a:normAutofit/>
          </a:bodyPr>
          <a:lstStyle/>
          <a:p>
            <a:pPr marL="285750" indent="-285750" algn="l">
              <a:buFont typeface="Arial" panose="020B0604020202020204" pitchFamily="34" charset="0"/>
              <a:buChar char="•"/>
            </a:pPr>
            <a:r>
              <a:rPr lang="en-US" sz="2400" b="0" i="0" u="none" strike="noStrike" baseline="0" dirty="0">
                <a:solidFill>
                  <a:srgbClr val="000000"/>
                </a:solidFill>
                <a:latin typeface="ArialMT"/>
              </a:rPr>
              <a:t>Start the </a:t>
            </a:r>
            <a:r>
              <a:rPr lang="en-US" sz="2400" b="0" i="0" u="none" strike="noStrike" baseline="0" dirty="0" err="1">
                <a:solidFill>
                  <a:srgbClr val="000000"/>
                </a:solidFill>
                <a:latin typeface="ArialMT"/>
              </a:rPr>
              <a:t>WeDo</a:t>
            </a:r>
            <a:r>
              <a:rPr lang="en-US" sz="2400" b="0" i="0" u="none" strike="noStrike" baseline="0" dirty="0">
                <a:solidFill>
                  <a:srgbClr val="000000"/>
                </a:solidFill>
                <a:latin typeface="ArialMT"/>
              </a:rPr>
              <a:t> 2.0 app.</a:t>
            </a:r>
          </a:p>
          <a:p>
            <a:pPr marL="285750" indent="-285750" algn="l">
              <a:buFont typeface="Arial" panose="020B0604020202020204" pitchFamily="34" charset="0"/>
              <a:buChar char="•"/>
            </a:pPr>
            <a:r>
              <a:rPr lang="en-US" sz="2400" b="0" i="0" u="none" strike="noStrike" baseline="0" dirty="0">
                <a:solidFill>
                  <a:srgbClr val="000000"/>
                </a:solidFill>
                <a:latin typeface="ArialMT"/>
              </a:rPr>
              <a:t>Can you code the sorting center to have a safety flashing light when sorting? Think of how to create a program.</a:t>
            </a:r>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lstStyle/>
          <a:p>
            <a:r>
              <a:rPr lang="en-US" dirty="0">
                <a:solidFill>
                  <a:srgbClr val="00A651"/>
                </a:solidFill>
              </a:rPr>
              <a:t>Task 2 </a:t>
            </a:r>
          </a:p>
        </p:txBody>
      </p:sp>
      <p:pic>
        <p:nvPicPr>
          <p:cNvPr id="7" name="Picture 6" descr="A red fire hydrant&#10;&#10;Description automatically generated with low confidence">
            <a:extLst>
              <a:ext uri="{FF2B5EF4-FFF2-40B4-BE49-F238E27FC236}">
                <a16:creationId xmlns:a16="http://schemas.microsoft.com/office/drawing/2014/main" id="{FB7D2134-192A-4E7C-B039-86F93782D17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876726" y="2932734"/>
            <a:ext cx="3103950" cy="2981929"/>
          </a:xfrm>
          <a:prstGeom prst="rect">
            <a:avLst/>
          </a:prstGeom>
        </p:spPr>
      </p:pic>
      <p:sp>
        <p:nvSpPr>
          <p:cNvPr id="8" name="Rectangle: Rounded Corners 7">
            <a:extLst>
              <a:ext uri="{FF2B5EF4-FFF2-40B4-BE49-F238E27FC236}">
                <a16:creationId xmlns:a16="http://schemas.microsoft.com/office/drawing/2014/main" id="{C5E5DC8B-1225-4119-8F18-EB94EF5AE9DB}"/>
              </a:ext>
            </a:extLst>
          </p:cNvPr>
          <p:cNvSpPr/>
          <p:nvPr/>
        </p:nvSpPr>
        <p:spPr>
          <a:xfrm>
            <a:off x="6277276" y="988430"/>
            <a:ext cx="2623755" cy="4926233"/>
          </a:xfrm>
          <a:prstGeom prst="roundRect">
            <a:avLst/>
          </a:prstGeom>
          <a:solidFill>
            <a:schemeClr val="bg1"/>
          </a:solidFill>
          <a:ln w="38100">
            <a:solidFill>
              <a:srgbClr val="00A65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b="1" dirty="0">
                <a:solidFill>
                  <a:srgbClr val="4472C4"/>
                </a:solidFill>
              </a:rPr>
              <a:t>You need…</a:t>
            </a:r>
          </a:p>
        </p:txBody>
      </p:sp>
      <p:pic>
        <p:nvPicPr>
          <p:cNvPr id="10" name="Picture 9">
            <a:extLst>
              <a:ext uri="{FF2B5EF4-FFF2-40B4-BE49-F238E27FC236}">
                <a16:creationId xmlns:a16="http://schemas.microsoft.com/office/drawing/2014/main" id="{CBAE4D6E-50D7-42F9-8DA0-9EA8DD7101D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73877" y="2357980"/>
            <a:ext cx="882487" cy="634705"/>
          </a:xfrm>
          <a:prstGeom prst="rect">
            <a:avLst/>
          </a:prstGeom>
        </p:spPr>
      </p:pic>
      <p:pic>
        <p:nvPicPr>
          <p:cNvPr id="11" name="Picture 10" descr="A picture containing calendar&#10;&#10;Description automatically generated">
            <a:extLst>
              <a:ext uri="{FF2B5EF4-FFF2-40B4-BE49-F238E27FC236}">
                <a16:creationId xmlns:a16="http://schemas.microsoft.com/office/drawing/2014/main" id="{D89413C9-73C3-4245-85DD-F403DF831E3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52964" y="1535036"/>
            <a:ext cx="810137" cy="1080019"/>
          </a:xfrm>
          <a:prstGeom prst="rect">
            <a:avLst/>
          </a:prstGeom>
          <a:ln w="3175">
            <a:solidFill>
              <a:schemeClr val="tx1"/>
            </a:solidFill>
          </a:ln>
        </p:spPr>
      </p:pic>
      <p:pic>
        <p:nvPicPr>
          <p:cNvPr id="12" name="Picture 11">
            <a:extLst>
              <a:ext uri="{FF2B5EF4-FFF2-40B4-BE49-F238E27FC236}">
                <a16:creationId xmlns:a16="http://schemas.microsoft.com/office/drawing/2014/main" id="{AC58D1AD-BE74-4EF8-B5E3-42C4778C33CB}"/>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604926" y="3151312"/>
            <a:ext cx="1177869" cy="517390"/>
          </a:xfrm>
          <a:prstGeom prst="rect">
            <a:avLst/>
          </a:prstGeom>
        </p:spPr>
      </p:pic>
      <p:pic>
        <p:nvPicPr>
          <p:cNvPr id="13" name="Picture 12" descr="A picture containing box&#10;&#10;Description automatically generated">
            <a:extLst>
              <a:ext uri="{FF2B5EF4-FFF2-40B4-BE49-F238E27FC236}">
                <a16:creationId xmlns:a16="http://schemas.microsoft.com/office/drawing/2014/main" id="{F8DA219D-280C-4480-90B7-B1B01B26145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403957" y="4555332"/>
            <a:ext cx="1378838" cy="1124816"/>
          </a:xfrm>
          <a:prstGeom prst="rect">
            <a:avLst/>
          </a:prstGeom>
        </p:spPr>
      </p:pic>
      <p:pic>
        <p:nvPicPr>
          <p:cNvPr id="14" name="Picture 13" descr="A close-up of a toy&#10;&#10;Description automatically generated with medium confidence">
            <a:extLst>
              <a:ext uri="{FF2B5EF4-FFF2-40B4-BE49-F238E27FC236}">
                <a16:creationId xmlns:a16="http://schemas.microsoft.com/office/drawing/2014/main" id="{F6F7AC88-A668-4BE1-A5E9-0321BB36930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357661" y="3865316"/>
            <a:ext cx="1231492" cy="772135"/>
          </a:xfrm>
          <a:prstGeom prst="rect">
            <a:avLst/>
          </a:prstGeom>
        </p:spPr>
      </p:pic>
      <p:sp>
        <p:nvSpPr>
          <p:cNvPr id="16" name="Text Placeholder 2">
            <a:extLst>
              <a:ext uri="{FF2B5EF4-FFF2-40B4-BE49-F238E27FC236}">
                <a16:creationId xmlns:a16="http://schemas.microsoft.com/office/drawing/2014/main" id="{3A5B314B-2AE5-4E8B-A465-E2A2C0B79179}"/>
              </a:ext>
            </a:extLst>
          </p:cNvPr>
          <p:cNvSpPr txBox="1">
            <a:spLocks/>
          </p:cNvSpPr>
          <p:nvPr/>
        </p:nvSpPr>
        <p:spPr>
          <a:xfrm>
            <a:off x="628650" y="2993036"/>
            <a:ext cx="2623755" cy="18649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dirty="0">
                <a:solidFill>
                  <a:srgbClr val="000000"/>
                </a:solidFill>
                <a:latin typeface="ArialMT"/>
              </a:rPr>
              <a:t>Try out your program!</a:t>
            </a:r>
          </a:p>
        </p:txBody>
      </p:sp>
    </p:spTree>
    <p:extLst>
      <p:ext uri="{BB962C8B-B14F-4D97-AF65-F5344CB8AC3E}">
        <p14:creationId xmlns:p14="http://schemas.microsoft.com/office/powerpoint/2010/main" val="19443211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9</a:t>
            </a:fld>
            <a:endParaRPr lang="en-US"/>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normAutofit/>
          </a:bodyPr>
          <a:lstStyle/>
          <a:p>
            <a:r>
              <a:rPr lang="en-US" dirty="0">
                <a:solidFill>
                  <a:srgbClr val="00A651"/>
                </a:solidFill>
              </a:rPr>
              <a:t>Task 2</a:t>
            </a:r>
          </a:p>
        </p:txBody>
      </p:sp>
      <p:sp>
        <p:nvSpPr>
          <p:cNvPr id="7" name="Rectangle: Rounded Corners 6">
            <a:extLst>
              <a:ext uri="{FF2B5EF4-FFF2-40B4-BE49-F238E27FC236}">
                <a16:creationId xmlns:a16="http://schemas.microsoft.com/office/drawing/2014/main" id="{EE3DD866-FB2F-4CB8-B192-AD25E9BBA9D9}"/>
              </a:ext>
            </a:extLst>
          </p:cNvPr>
          <p:cNvSpPr/>
          <p:nvPr/>
        </p:nvSpPr>
        <p:spPr>
          <a:xfrm>
            <a:off x="4246179" y="1555718"/>
            <a:ext cx="3552981" cy="31365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335EE3F-290E-48C5-9FBE-0E8C3026EA2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42099" y="1127761"/>
            <a:ext cx="6859802" cy="4978749"/>
          </a:xfrm>
          <a:prstGeom prst="rect">
            <a:avLst/>
          </a:prstGeom>
        </p:spPr>
      </p:pic>
      <p:sp>
        <p:nvSpPr>
          <p:cNvPr id="11" name="Oval 10">
            <a:extLst>
              <a:ext uri="{FF2B5EF4-FFF2-40B4-BE49-F238E27FC236}">
                <a16:creationId xmlns:a16="http://schemas.microsoft.com/office/drawing/2014/main" id="{C52075EC-2933-4C98-A64E-EB4A1CA13D5D}"/>
              </a:ext>
            </a:extLst>
          </p:cNvPr>
          <p:cNvSpPr/>
          <p:nvPr/>
        </p:nvSpPr>
        <p:spPr>
          <a:xfrm>
            <a:off x="3153103" y="861848"/>
            <a:ext cx="1198180" cy="58858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890384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2E981D47E9229C45BD0F6073112327E8" ma:contentTypeVersion="13" ma:contentTypeDescription="Opret et nyt dokument." ma:contentTypeScope="" ma:versionID="202cbbb3118e06ff677e1774f7cd39ed">
  <xsd:schema xmlns:xsd="http://www.w3.org/2001/XMLSchema" xmlns:xs="http://www.w3.org/2001/XMLSchema" xmlns:p="http://schemas.microsoft.com/office/2006/metadata/properties" xmlns:ns2="98a1be8e-ceb0-4d64-90f3-74f22257285b" xmlns:ns3="65f3190a-2497-4c6e-9c08-e63c17ba8fcf" targetNamespace="http://schemas.microsoft.com/office/2006/metadata/properties" ma:root="true" ma:fieldsID="edebf52742f5ff3dbd1aac38530fcad2" ns2:_="" ns3:_="">
    <xsd:import namespace="98a1be8e-ceb0-4d64-90f3-74f22257285b"/>
    <xsd:import namespace="65f3190a-2497-4c6e-9c08-e63c17ba8fc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a1be8e-ceb0-4d64-90f3-74f22257285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5f3190a-2497-4c6e-9c08-e63c17ba8fcf" elementFormDefault="qualified">
    <xsd:import namespace="http://schemas.microsoft.com/office/2006/documentManagement/types"/>
    <xsd:import namespace="http://schemas.microsoft.com/office/infopath/2007/PartnerControls"/>
    <xsd:element name="SharedWithUsers" ma:index="10"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lt med detaljer"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151A670-0DF8-40A2-9C30-9AF459D7E233}">
  <ds:schemaRefs>
    <ds:schemaRef ds:uri="http://schemas.microsoft.com/sharepoint/v3/contenttype/forms"/>
  </ds:schemaRefs>
</ds:datastoreItem>
</file>

<file path=customXml/itemProps2.xml><?xml version="1.0" encoding="utf-8"?>
<ds:datastoreItem xmlns:ds="http://schemas.openxmlformats.org/officeDocument/2006/customXml" ds:itemID="{4364E677-86D4-4DD6-B77D-23E9BBD73A23}"/>
</file>

<file path=customXml/itemProps3.xml><?xml version="1.0" encoding="utf-8"?>
<ds:datastoreItem xmlns:ds="http://schemas.openxmlformats.org/officeDocument/2006/customXml" ds:itemID="{B8C3B65E-86F5-4F12-882B-E72674BBA31A}">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eef8d247-b517-4b03-8403-4e70816b143f"/>
    <ds:schemaRef ds:uri="f0e45243-17b0-4cce-9b2d-f191534f8a0e"/>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Theme</Template>
  <TotalTime>7873</TotalTime>
  <Words>1340</Words>
  <Application>Microsoft Office PowerPoint</Application>
  <PresentationFormat>On-screen Show (4:3)</PresentationFormat>
  <Paragraphs>172</Paragraphs>
  <Slides>15</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Arial</vt:lpstr>
      <vt:lpstr>Arial-BoldMT</vt:lpstr>
      <vt:lpstr>Arial-ItalicMT</vt:lpstr>
      <vt:lpstr>ArialMT</vt:lpstr>
      <vt:lpstr>Calibri</vt:lpstr>
      <vt:lpstr>Helvetica Neue</vt:lpstr>
      <vt:lpstr>Roboto</vt:lpstr>
      <vt:lpstr>Roboto Medium</vt:lpstr>
      <vt:lpstr>Segoe UI</vt:lpstr>
      <vt:lpstr>Office Theme</vt:lpstr>
      <vt:lpstr>PowerPoint Presentation</vt:lpstr>
      <vt:lpstr>Guiding Questions</vt:lpstr>
      <vt:lpstr>Introduction – Have an Impact</vt:lpstr>
      <vt:lpstr>Task 1</vt:lpstr>
      <vt:lpstr>Task 1</vt:lpstr>
      <vt:lpstr>Task 1</vt:lpstr>
      <vt:lpstr>Task 1</vt:lpstr>
      <vt:lpstr>Task 2 </vt:lpstr>
      <vt:lpstr>Task 2</vt:lpstr>
      <vt:lpstr>Task 2</vt:lpstr>
      <vt:lpstr>Share</vt:lpstr>
      <vt:lpstr>Career Connections</vt:lpstr>
      <vt:lpstr>Optional Video:</vt:lpstr>
      <vt:lpstr>Clean Up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Kathy Morgan</cp:lastModifiedBy>
  <cp:revision>10</cp:revision>
  <dcterms:created xsi:type="dcterms:W3CDTF">2020-04-21T20:33:01Z</dcterms:created>
  <dcterms:modified xsi:type="dcterms:W3CDTF">2021-07-14T23:16:56Z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0x0101002E981D47E9229C45BD0F6073112327E8</vt:lpwstr>
  </property>
</Properties>
</file>